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7556500" cy="106807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l" defTabSz="1898743" rtl="0" fontAlgn="auto" latinLnBrk="0" hangingPunct="0">
      <a:lnSpc>
        <a:spcPct val="90000"/>
      </a:lnSpc>
      <a:spcBef>
        <a:spcPts val="3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2290" y="6890406"/>
            <a:ext cx="6808723" cy="197398"/>
          </a:xfrm>
          <a:prstGeom prst="rect">
            <a:avLst/>
          </a:prstGeom>
        </p:spPr>
        <p:txBody>
          <a:bodyPr lIns="14168" tIns="14168" rIns="14168" bIns="14168"/>
          <a:lstStyle>
            <a:lvl1pPr defTabSz="269984">
              <a:defRPr sz="1175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8F7B6A4-451E-4BB5-B821-F765C8E2C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4088" y="10071111"/>
            <a:ext cx="1829432" cy="31608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73889" y="4740033"/>
            <a:ext cx="6808722" cy="1200634"/>
          </a:xfrm>
          <a:prstGeom prst="rect">
            <a:avLst/>
          </a:prstGeom>
        </p:spPr>
        <p:txBody>
          <a:bodyPr anchor="ctr"/>
          <a:lstStyle>
            <a:lvl1pPr algn="ctr" defTabSz="1898743">
              <a:lnSpc>
                <a:spcPct val="80000"/>
              </a:lnSpc>
              <a:defRPr sz="9000" b="0" spc="-18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1898743">
              <a:lnSpc>
                <a:spcPct val="80000"/>
              </a:lnSpc>
              <a:defRPr sz="9000" b="0" spc="-18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1898743">
              <a:lnSpc>
                <a:spcPct val="80000"/>
              </a:lnSpc>
              <a:defRPr sz="9000" b="0" spc="-18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1898743">
              <a:lnSpc>
                <a:spcPct val="80000"/>
              </a:lnSpc>
              <a:defRPr sz="9000" b="0" spc="-18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1898743">
              <a:lnSpc>
                <a:spcPct val="80000"/>
              </a:lnSpc>
              <a:defRPr sz="9000" b="0" spc="-18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73889" y="3548509"/>
            <a:ext cx="6808722" cy="2244138"/>
          </a:xfrm>
          <a:prstGeom prst="rect">
            <a:avLst/>
          </a:prstGeom>
        </p:spPr>
        <p:txBody>
          <a:bodyPr anchor="b"/>
          <a:lstStyle>
            <a:lvl1pPr algn="ctr" defTabSz="1898743">
              <a:lnSpc>
                <a:spcPct val="80000"/>
              </a:lnSpc>
              <a:defRPr sz="19400" spc="-194"/>
            </a:lvl1pPr>
            <a:lvl2pPr algn="ctr" defTabSz="1898743">
              <a:lnSpc>
                <a:spcPct val="80000"/>
              </a:lnSpc>
              <a:defRPr sz="19400" spc="-194"/>
            </a:lvl2pPr>
            <a:lvl3pPr algn="ctr" defTabSz="1898743">
              <a:lnSpc>
                <a:spcPct val="80000"/>
              </a:lnSpc>
              <a:defRPr sz="19400" spc="-194"/>
            </a:lvl3pPr>
            <a:lvl4pPr algn="ctr" defTabSz="1898743">
              <a:lnSpc>
                <a:spcPct val="80000"/>
              </a:lnSpc>
              <a:defRPr sz="19400" spc="-194"/>
            </a:lvl4pPr>
            <a:lvl5pPr algn="ctr" defTabSz="1898743">
              <a:lnSpc>
                <a:spcPct val="80000"/>
              </a:lnSpc>
              <a:defRPr sz="19400" spc="-194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889" y="5775499"/>
            <a:ext cx="6808722" cy="289685"/>
          </a:xfrm>
          <a:prstGeom prst="rect">
            <a:avLst/>
          </a:prstGeom>
        </p:spPr>
        <p:txBody>
          <a:bodyPr lIns="14168" tIns="14168" rIns="14168" bIns="14168"/>
          <a:lstStyle>
            <a:lvl1pPr algn="ctr" defTabSz="263556">
              <a:defRPr sz="172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53054" y="6523363"/>
            <a:ext cx="6259913" cy="197397"/>
          </a:xfrm>
          <a:prstGeom prst="rect">
            <a:avLst/>
          </a:prstGeom>
        </p:spPr>
        <p:txBody>
          <a:bodyPr lIns="14168" tIns="14168" rIns="14168" bIns="14168"/>
          <a:lstStyle>
            <a:lvl1pPr defTabSz="269984">
              <a:defRPr sz="1175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43533" y="4745926"/>
            <a:ext cx="6469434" cy="1188848"/>
          </a:xfrm>
          <a:prstGeom prst="rect">
            <a:avLst/>
          </a:prstGeom>
        </p:spPr>
        <p:txBody>
          <a:bodyPr/>
          <a:lstStyle>
            <a:lvl1pPr marL="497531" indent="-365912" defTabSz="1898743">
              <a:lnSpc>
                <a:spcPct val="90000"/>
              </a:lnSpc>
              <a:defRPr sz="6600" b="0" spc="-1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97531" indent="-365912" defTabSz="1898743">
              <a:lnSpc>
                <a:spcPct val="90000"/>
              </a:lnSpc>
              <a:defRPr sz="6600" b="0" spc="-1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97531" indent="-365912" defTabSz="1898743">
              <a:lnSpc>
                <a:spcPct val="90000"/>
              </a:lnSpc>
              <a:defRPr sz="6600" b="0" spc="-1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97531" indent="-365912" defTabSz="1898743">
              <a:lnSpc>
                <a:spcPct val="90000"/>
              </a:lnSpc>
              <a:defRPr sz="6600" b="0" spc="-1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97531" indent="-365912" defTabSz="1898743">
              <a:lnSpc>
                <a:spcPct val="90000"/>
              </a:lnSpc>
              <a:defRPr sz="6600" b="0" spc="-1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4884175" y="3529938"/>
            <a:ext cx="2305346" cy="18437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quarter" idx="22"/>
          </p:nvPr>
        </p:nvSpPr>
        <p:spPr>
          <a:xfrm>
            <a:off x="4183624" y="4447935"/>
            <a:ext cx="3235128" cy="37652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sz="half" idx="23"/>
          </p:nvPr>
        </p:nvSpPr>
        <p:spPr>
          <a:xfrm>
            <a:off x="-43293" y="3368575"/>
            <a:ext cx="5147867" cy="3860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413247" y="1503064"/>
            <a:ext cx="8382993" cy="67063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21"/>
          </p:nvPr>
        </p:nvSpPr>
        <p:spPr>
          <a:xfrm>
            <a:off x="-358147" y="2813645"/>
            <a:ext cx="8288537" cy="4964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5422999"/>
            <a:ext cx="6808722" cy="1440459"/>
          </a:xfrm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74258" y="3557871"/>
            <a:ext cx="6807985" cy="197398"/>
          </a:xfrm>
          <a:prstGeom prst="rect">
            <a:avLst/>
          </a:prstGeom>
        </p:spPr>
        <p:txBody>
          <a:bodyPr lIns="14168" tIns="14168" rIns="14168" bIns="14168"/>
          <a:lstStyle>
            <a:lvl1pPr defTabSz="269984">
              <a:defRPr sz="1175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73889" y="6812947"/>
            <a:ext cx="6808722" cy="346140"/>
          </a:xfrm>
          <a:prstGeom prst="rect">
            <a:avLst/>
          </a:prstGeom>
        </p:spPr>
        <p:txBody>
          <a:bodyPr/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sz="half" idx="21"/>
          </p:nvPr>
        </p:nvSpPr>
        <p:spPr>
          <a:xfrm>
            <a:off x="3400425" y="3152113"/>
            <a:ext cx="3763635" cy="438041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3608652"/>
            <a:ext cx="3030472" cy="1822893"/>
          </a:xfrm>
          <a:prstGeom prst="rect">
            <a:avLst/>
          </a:prstGeom>
        </p:spPr>
        <p:txBody>
          <a:bodyPr/>
          <a:lstStyle>
            <a:lvl1pPr>
              <a:defRPr sz="6600" spc="-132"/>
            </a:lvl1pPr>
          </a:lstStyle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73889" y="5403127"/>
            <a:ext cx="3030472" cy="1668921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55364" y="7156523"/>
            <a:ext cx="241900" cy="2297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3549617"/>
            <a:ext cx="6808722" cy="444132"/>
          </a:xfrm>
          <a:prstGeom prst="rect">
            <a:avLst/>
          </a:prstGeom>
        </p:spPr>
        <p:txBody>
          <a:bodyPr anchor="t"/>
          <a:lstStyle>
            <a:lvl1pPr>
              <a:defRPr sz="6600" spc="-132"/>
            </a:lvl1pPr>
          </a:lstStyle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889" y="3950455"/>
            <a:ext cx="6808722" cy="289685"/>
          </a:xfrm>
          <a:prstGeom prst="rect">
            <a:avLst/>
          </a:prstGeom>
        </p:spPr>
        <p:txBody>
          <a:bodyPr lIns="14168" tIns="14168" rIns="14168" bIns="14168"/>
          <a:lstStyle>
            <a:lvl1pPr defTabSz="263556">
              <a:defRPr sz="172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73889" y="4531678"/>
            <a:ext cx="6808722" cy="2558504"/>
          </a:xfrm>
          <a:prstGeom prst="rect">
            <a:avLst/>
          </a:prstGeom>
        </p:spPr>
        <p:txBody>
          <a:bodyPr/>
          <a:lstStyle>
            <a:lvl1pPr marL="4572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1pPr>
            <a:lvl2pPr marL="10668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2pPr>
            <a:lvl3pPr marL="16764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3pPr>
            <a:lvl4pPr marL="22860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4pPr>
            <a:lvl5pPr marL="28956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73889" y="4531678"/>
            <a:ext cx="6808722" cy="2558504"/>
          </a:xfrm>
          <a:prstGeom prst="rect">
            <a:avLst/>
          </a:prstGeom>
        </p:spPr>
        <p:txBody>
          <a:bodyPr numCol="2" spcCol="340436"/>
          <a:lstStyle>
            <a:lvl1pPr marL="4572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1pPr>
            <a:lvl2pPr marL="10668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2pPr>
            <a:lvl3pPr marL="16764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3pPr>
            <a:lvl4pPr marL="22860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4pPr>
            <a:lvl5pPr marL="28956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889" y="3950455"/>
            <a:ext cx="3030472" cy="289685"/>
          </a:xfrm>
          <a:prstGeom prst="rect">
            <a:avLst/>
          </a:prstGeom>
        </p:spPr>
        <p:txBody>
          <a:bodyPr lIns="14168" tIns="14168" rIns="14168" bIns="14168"/>
          <a:lstStyle>
            <a:lvl1pPr defTabSz="263556">
              <a:defRPr sz="172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73889" y="4531678"/>
            <a:ext cx="3030472" cy="2558696"/>
          </a:xfrm>
          <a:prstGeom prst="rect">
            <a:avLst/>
          </a:prstGeom>
        </p:spPr>
        <p:txBody>
          <a:bodyPr/>
          <a:lstStyle>
            <a:lvl1pPr marL="4572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1pPr>
            <a:lvl2pPr marL="10668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2pPr>
            <a:lvl3pPr marL="16764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3pPr>
            <a:lvl4pPr marL="22860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4pPr>
            <a:lvl5pPr marL="2895600" indent="-457200" defTabSz="1898743">
              <a:lnSpc>
                <a:spcPct val="90000"/>
              </a:lnSpc>
              <a:spcBef>
                <a:spcPts val="3500"/>
              </a:spcBef>
              <a:buSzPct val="123000"/>
              <a:buChar char="•"/>
              <a:defRPr sz="3600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sz="quarter" idx="22"/>
          </p:nvPr>
        </p:nvSpPr>
        <p:spPr>
          <a:xfrm>
            <a:off x="3778250" y="3088874"/>
            <a:ext cx="3383094" cy="45107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3549617"/>
            <a:ext cx="3030472" cy="444732"/>
          </a:xfrm>
          <a:prstGeom prst="rect">
            <a:avLst/>
          </a:prstGeom>
        </p:spPr>
        <p:txBody>
          <a:bodyPr anchor="t"/>
          <a:lstStyle>
            <a:lvl1pPr>
              <a:defRPr sz="6600" spc="-132"/>
            </a:lvl1pPr>
          </a:lstStyle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373888" y="4620121"/>
            <a:ext cx="6808723" cy="1440458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55364" y="7156523"/>
            <a:ext cx="241900" cy="2297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3549617"/>
            <a:ext cx="6808722" cy="444685"/>
          </a:xfrm>
          <a:prstGeom prst="rect">
            <a:avLst/>
          </a:prstGeom>
        </p:spPr>
        <p:txBody>
          <a:bodyPr anchor="t"/>
          <a:lstStyle>
            <a:lvl1pPr>
              <a:defRPr sz="6600" spc="-132"/>
            </a:lvl1pPr>
          </a:lstStyle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889" y="3950455"/>
            <a:ext cx="6808722" cy="289685"/>
          </a:xfrm>
          <a:prstGeom prst="rect">
            <a:avLst/>
          </a:prstGeom>
        </p:spPr>
        <p:txBody>
          <a:bodyPr lIns="14168" tIns="14168" rIns="14168" bIns="14168"/>
          <a:lstStyle>
            <a:lvl1pPr defTabSz="263556">
              <a:defRPr sz="172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373889" y="3549617"/>
            <a:ext cx="6808722" cy="444732"/>
          </a:xfrm>
          <a:prstGeom prst="rect">
            <a:avLst/>
          </a:prstGeom>
        </p:spPr>
        <p:txBody>
          <a:bodyPr anchor="t"/>
          <a:lstStyle>
            <a:lvl1pPr>
              <a:defRPr sz="6600" spc="-132"/>
            </a:lvl1pPr>
          </a:lstStyle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73889" y="3950455"/>
            <a:ext cx="6808722" cy="289685"/>
          </a:xfrm>
          <a:prstGeom prst="rect">
            <a:avLst/>
          </a:prstGeom>
        </p:spPr>
        <p:txBody>
          <a:bodyPr lIns="14168" tIns="14168" rIns="14168" bIns="14168"/>
          <a:lstStyle>
            <a:lvl1pPr defTabSz="263556">
              <a:defRPr sz="172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73889" y="4531678"/>
            <a:ext cx="6808722" cy="2558504"/>
          </a:xfrm>
          <a:prstGeom prst="rect">
            <a:avLst/>
          </a:prstGeom>
        </p:spPr>
        <p:txBody>
          <a:bodyPr/>
          <a:lstStyle>
            <a:lvl1pPr>
              <a:spcBef>
                <a:spcPts val="1400"/>
              </a:spcBef>
              <a:defRPr b="0" spc="-42"/>
            </a:lvl1pPr>
            <a:lvl2pPr>
              <a:spcBef>
                <a:spcPts val="1400"/>
              </a:spcBef>
              <a:defRPr b="0" spc="-42"/>
            </a:lvl2pPr>
            <a:lvl3pPr>
              <a:spcBef>
                <a:spcPts val="1400"/>
              </a:spcBef>
              <a:defRPr b="0" spc="-42"/>
            </a:lvl3pPr>
            <a:lvl4pPr>
              <a:spcBef>
                <a:spcPts val="1400"/>
              </a:spcBef>
              <a:defRPr b="0" spc="-42"/>
            </a:lvl4pPr>
            <a:lvl5pPr>
              <a:spcBef>
                <a:spcPts val="1400"/>
              </a:spcBef>
              <a:defRPr b="0" spc="-42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373888" y="4013063"/>
            <a:ext cx="6808723" cy="144045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742" tIns="15742" rIns="15742" bIns="15742" anchor="b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372291" y="5453520"/>
            <a:ext cx="6808722" cy="5903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5742" tIns="15742" rIns="15742" bIns="15742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55364" y="7155211"/>
            <a:ext cx="241900" cy="229708"/>
          </a:xfrm>
          <a:prstGeom prst="rect">
            <a:avLst/>
          </a:prstGeom>
          <a:ln w="3175">
            <a:miter lim="400000"/>
          </a:ln>
        </p:spPr>
        <p:txBody>
          <a:bodyPr wrap="none" lIns="15742" tIns="15742" rIns="15742" bIns="15742" anchor="b">
            <a:spAutoFit/>
          </a:bodyPr>
          <a:lstStyle>
            <a:lvl1pPr algn="ctr" defTabSz="454918">
              <a:lnSpc>
                <a:spcPct val="100000"/>
              </a:lnSpc>
              <a:spcBef>
                <a:spcPts val="0"/>
              </a:spcBef>
              <a:defRPr sz="14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189874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1" i="0" u="none" strike="noStrike" cap="none" spc="-18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64281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45491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t="7007"/>
          <a:stretch>
            <a:fillRect/>
          </a:stretch>
        </p:blipFill>
        <p:spPr>
          <a:xfrm>
            <a:off x="369490" y="374500"/>
            <a:ext cx="6817340" cy="4318051"/>
          </a:xfrm>
          <a:prstGeom prst="rect">
            <a:avLst/>
          </a:prstGeom>
          <a:ln w="3175">
            <a:miter lim="400000"/>
          </a:ln>
        </p:spPr>
      </p:pic>
      <p:sp>
        <p:nvSpPr>
          <p:cNvPr id="152" name="Rectangle"/>
          <p:cNvSpPr/>
          <p:nvPr/>
        </p:nvSpPr>
        <p:spPr>
          <a:xfrm>
            <a:off x="2217718" y="4959715"/>
            <a:ext cx="5382099" cy="138113"/>
          </a:xfrm>
          <a:prstGeom prst="rect">
            <a:avLst/>
          </a:prstGeom>
          <a:solidFill>
            <a:schemeClr val="accent4"/>
          </a:solidFill>
          <a:ln w="3175">
            <a:miter lim="400000"/>
          </a:ln>
        </p:spPr>
        <p:txBody>
          <a:bodyPr lIns="5556" tIns="5556" rIns="5556" bIns="5556" anchor="ctr"/>
          <a:lstStyle/>
          <a:p>
            <a:pPr algn="ctr" defTabSz="227012">
              <a:lnSpc>
                <a:spcPct val="100000"/>
              </a:lnSpc>
              <a:spcBef>
                <a:spcPts val="0"/>
              </a:spcBef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155" name="Group"/>
          <p:cNvGrpSpPr/>
          <p:nvPr/>
        </p:nvGrpSpPr>
        <p:grpSpPr>
          <a:xfrm>
            <a:off x="2211179" y="5239560"/>
            <a:ext cx="1064706" cy="1256157"/>
            <a:chOff x="0" y="0"/>
            <a:chExt cx="1064704" cy="1256156"/>
          </a:xfrm>
        </p:grpSpPr>
        <p:sp>
          <p:nvSpPr>
            <p:cNvPr id="153" name="01"/>
            <p:cNvSpPr txBox="1"/>
            <p:nvPr/>
          </p:nvSpPr>
          <p:spPr>
            <a:xfrm>
              <a:off x="78168" y="0"/>
              <a:ext cx="908369" cy="109061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556" tIns="5556" rIns="5556" bIns="5556" numCol="1" anchor="ctr">
              <a:spAutoFit/>
            </a:bodyPr>
            <a:lstStyle>
              <a:lvl1pPr defTabSz="670543">
                <a:spcBef>
                  <a:spcPts val="1200"/>
                </a:spcBef>
                <a:defRPr sz="7000" b="1">
                  <a:solidFill>
                    <a:schemeClr val="accent4"/>
                  </a:solidFill>
                  <a:latin typeface="Porto Sans"/>
                  <a:ea typeface="Porto Sans"/>
                  <a:cs typeface="Porto Sans"/>
                  <a:sym typeface="Porto Sans"/>
                </a:defRPr>
              </a:lvl1pPr>
            </a:lstStyle>
            <a:p>
              <a:r>
                <a:t>01</a:t>
              </a:r>
            </a:p>
          </p:txBody>
        </p:sp>
        <p:sp>
          <p:nvSpPr>
            <p:cNvPr id="154" name="fevereiro"/>
            <p:cNvSpPr txBox="1"/>
            <p:nvPr/>
          </p:nvSpPr>
          <p:spPr>
            <a:xfrm>
              <a:off x="-1" y="876744"/>
              <a:ext cx="1064706" cy="37941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556" tIns="5556" rIns="5556" bIns="5556" numCol="1" anchor="ctr">
              <a:spAutoFit/>
            </a:bodyPr>
            <a:lstStyle>
              <a:lvl1pPr algn="ctr" defTabSz="670543">
                <a:spcBef>
                  <a:spcPts val="1200"/>
                </a:spcBef>
                <a:defRPr sz="2400">
                  <a:solidFill>
                    <a:schemeClr val="accent4"/>
                  </a:solidFill>
                  <a:latin typeface="Porto Sans"/>
                  <a:ea typeface="Porto Sans"/>
                  <a:cs typeface="Porto Sans"/>
                  <a:sym typeface="Porto Sans"/>
                </a:defRPr>
              </a:lvl1pPr>
            </a:lstStyle>
            <a:p>
              <a:r>
                <a:t>fevereiro</a:t>
              </a:r>
            </a:p>
          </p:txBody>
        </p:sp>
      </p:grpSp>
      <p:sp>
        <p:nvSpPr>
          <p:cNvPr id="156" name="Título do evento, que se pode estender até 2 linhas"/>
          <p:cNvSpPr txBox="1"/>
          <p:nvPr/>
        </p:nvSpPr>
        <p:spPr>
          <a:xfrm>
            <a:off x="3695314" y="5476002"/>
            <a:ext cx="3500951" cy="78327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556" tIns="5556" rIns="5556" bIns="5556" anchor="ctr">
            <a:spAutoFit/>
          </a:bodyPr>
          <a:lstStyle>
            <a:lvl1pPr defTabSz="670543">
              <a:spcBef>
                <a:spcPts val="1200"/>
              </a:spcBef>
              <a:defRPr sz="2600" cap="small">
                <a:solidFill>
                  <a:srgbClr val="333333"/>
                </a:solidFill>
                <a:latin typeface="Porto Sans"/>
                <a:ea typeface="Porto Sans"/>
                <a:cs typeface="Porto Sans"/>
                <a:sym typeface="Porto Sans"/>
              </a:defRPr>
            </a:lvl1pPr>
          </a:lstStyle>
          <a:p>
            <a:r>
              <a:t>Título do evento, que se pode estender até 2 linhas</a:t>
            </a:r>
          </a:p>
        </p:txBody>
      </p:sp>
      <p:sp>
        <p:nvSpPr>
          <p:cNvPr id="157" name="Parágrafo com resumo do evento - temáticas abordadas, oradores ou outras informações pertinentes - e não deverá ser muito extenso. A formatação deve ser mantida (tipo de letra Porto Sans, 12 pt, regular, espaçamento 1,2pt de entrelinha e 6pt depois do pa"/>
          <p:cNvSpPr txBox="1"/>
          <p:nvPr/>
        </p:nvSpPr>
        <p:spPr>
          <a:xfrm>
            <a:off x="2224521" y="6742438"/>
            <a:ext cx="4960766" cy="28843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556" tIns="5556" rIns="5556" bIns="5556" anchor="ctr">
            <a:spAutoFit/>
          </a:bodyPr>
          <a:lstStyle/>
          <a:p>
            <a:pPr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 err="1"/>
              <a:t>Parágrafo</a:t>
            </a:r>
            <a:r>
              <a:rPr dirty="0"/>
              <a:t> com </a:t>
            </a:r>
            <a:r>
              <a:rPr dirty="0" err="1"/>
              <a:t>resumo</a:t>
            </a:r>
            <a:r>
              <a:rPr dirty="0"/>
              <a:t> do </a:t>
            </a:r>
            <a:r>
              <a:rPr dirty="0" err="1"/>
              <a:t>evento</a:t>
            </a:r>
            <a:r>
              <a:rPr dirty="0"/>
              <a:t> - </a:t>
            </a:r>
            <a:r>
              <a:rPr dirty="0" err="1"/>
              <a:t>temáticas</a:t>
            </a:r>
            <a:r>
              <a:rPr dirty="0"/>
              <a:t> </a:t>
            </a:r>
            <a:r>
              <a:rPr dirty="0" err="1"/>
              <a:t>abordadas</a:t>
            </a:r>
            <a:r>
              <a:rPr dirty="0"/>
              <a:t>, </a:t>
            </a:r>
            <a:r>
              <a:rPr dirty="0" err="1"/>
              <a:t>oradores</a:t>
            </a:r>
            <a:r>
              <a:rPr dirty="0"/>
              <a:t> </a:t>
            </a:r>
            <a:r>
              <a:rPr dirty="0" err="1"/>
              <a:t>ou</a:t>
            </a:r>
            <a:r>
              <a:rPr dirty="0"/>
              <a:t> </a:t>
            </a:r>
            <a:r>
              <a:rPr dirty="0" err="1"/>
              <a:t>outras</a:t>
            </a:r>
            <a:r>
              <a:rPr dirty="0"/>
              <a:t> </a:t>
            </a:r>
            <a:r>
              <a:rPr dirty="0" err="1"/>
              <a:t>informações</a:t>
            </a:r>
            <a:r>
              <a:rPr dirty="0"/>
              <a:t> </a:t>
            </a:r>
            <a:r>
              <a:rPr dirty="0" err="1"/>
              <a:t>pertinentes</a:t>
            </a:r>
            <a:r>
              <a:rPr dirty="0"/>
              <a:t> - e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deverá</a:t>
            </a:r>
            <a:r>
              <a:rPr dirty="0"/>
              <a:t> ser </a:t>
            </a:r>
            <a:r>
              <a:rPr dirty="0" err="1"/>
              <a:t>muito</a:t>
            </a:r>
            <a:r>
              <a:rPr dirty="0"/>
              <a:t> extenso. A </a:t>
            </a:r>
            <a:r>
              <a:rPr dirty="0" err="1"/>
              <a:t>formatação</a:t>
            </a:r>
            <a:r>
              <a:rPr dirty="0"/>
              <a:t> </a:t>
            </a:r>
            <a:r>
              <a:rPr dirty="0" err="1"/>
              <a:t>deve</a:t>
            </a:r>
            <a:r>
              <a:rPr dirty="0"/>
              <a:t> ser </a:t>
            </a:r>
            <a:r>
              <a:rPr dirty="0" err="1"/>
              <a:t>mantida</a:t>
            </a:r>
            <a:r>
              <a:rPr dirty="0"/>
              <a:t> (</a:t>
            </a:r>
            <a:r>
              <a:rPr dirty="0" err="1"/>
              <a:t>tipo</a:t>
            </a:r>
            <a:r>
              <a:rPr dirty="0"/>
              <a:t> de </a:t>
            </a:r>
            <a:r>
              <a:rPr dirty="0" err="1"/>
              <a:t>letra</a:t>
            </a:r>
            <a:r>
              <a:rPr dirty="0"/>
              <a:t> Porto Sans, 12 </a:t>
            </a:r>
            <a:r>
              <a:rPr dirty="0" err="1"/>
              <a:t>pt</a:t>
            </a:r>
            <a:r>
              <a:rPr dirty="0"/>
              <a:t>, regular, </a:t>
            </a:r>
            <a:r>
              <a:rPr dirty="0" err="1"/>
              <a:t>espaçamento</a:t>
            </a:r>
            <a:r>
              <a:rPr dirty="0"/>
              <a:t> 1,2pt de </a:t>
            </a:r>
            <a:r>
              <a:rPr dirty="0" err="1"/>
              <a:t>entrelinha</a:t>
            </a:r>
            <a:r>
              <a:rPr dirty="0"/>
              <a:t> e 6pt </a:t>
            </a:r>
            <a:r>
              <a:rPr dirty="0" err="1"/>
              <a:t>depois</a:t>
            </a:r>
            <a:r>
              <a:rPr dirty="0"/>
              <a:t> do </a:t>
            </a:r>
            <a:r>
              <a:rPr dirty="0" err="1"/>
              <a:t>parágrafo</a:t>
            </a:r>
            <a:r>
              <a:rPr dirty="0"/>
              <a:t>). As </a:t>
            </a:r>
            <a:r>
              <a:rPr dirty="0" err="1"/>
              <a:t>margens</a:t>
            </a:r>
            <a:r>
              <a:rPr dirty="0"/>
              <a:t> superior e inferior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iguais</a:t>
            </a:r>
            <a:r>
              <a:rPr dirty="0"/>
              <a:t>, a </a:t>
            </a:r>
            <a:r>
              <a:rPr dirty="0" err="1"/>
              <a:t>não</a:t>
            </a:r>
            <a:r>
              <a:rPr dirty="0"/>
              <a:t> ser que o </a:t>
            </a:r>
            <a:r>
              <a:rPr dirty="0" err="1"/>
              <a:t>texto</a:t>
            </a:r>
            <a:r>
              <a:rPr dirty="0"/>
              <a:t>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seja</a:t>
            </a:r>
            <a:r>
              <a:rPr dirty="0"/>
              <a:t> extenso o </a:t>
            </a:r>
            <a:r>
              <a:rPr dirty="0" err="1"/>
              <a:t>suficiente</a:t>
            </a:r>
            <a:r>
              <a:rPr dirty="0"/>
              <a:t>.</a:t>
            </a:r>
          </a:p>
          <a:p>
            <a:pPr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/>
              <a:t>Este poster </a:t>
            </a:r>
            <a:r>
              <a:rPr dirty="0" err="1"/>
              <a:t>deve</a:t>
            </a:r>
            <a:r>
              <a:rPr dirty="0"/>
              <a:t> </a:t>
            </a:r>
            <a:r>
              <a:rPr dirty="0" err="1"/>
              <a:t>ter</a:t>
            </a:r>
            <a:r>
              <a:rPr dirty="0"/>
              <a:t> </a:t>
            </a:r>
            <a:r>
              <a:rPr dirty="0" err="1"/>
              <a:t>sempre</a:t>
            </a:r>
            <a:r>
              <a:rPr dirty="0"/>
              <a:t> </a:t>
            </a:r>
            <a:r>
              <a:rPr dirty="0" err="1"/>
              <a:t>uma</a:t>
            </a:r>
            <a:r>
              <a:rPr dirty="0"/>
              <a:t> </a:t>
            </a:r>
            <a:r>
              <a:rPr dirty="0" err="1"/>
              <a:t>imagem</a:t>
            </a:r>
            <a:r>
              <a:rPr dirty="0"/>
              <a:t> que </a:t>
            </a:r>
            <a:r>
              <a:rPr dirty="0" err="1"/>
              <a:t>ilustre</a:t>
            </a:r>
            <a:r>
              <a:rPr dirty="0"/>
              <a:t> a </a:t>
            </a:r>
            <a:r>
              <a:rPr dirty="0" err="1"/>
              <a:t>temática</a:t>
            </a:r>
            <a:r>
              <a:rPr dirty="0"/>
              <a:t> do </a:t>
            </a:r>
            <a:r>
              <a:rPr dirty="0" err="1"/>
              <a:t>evento</a:t>
            </a:r>
            <a:r>
              <a:rPr dirty="0"/>
              <a:t>, </a:t>
            </a:r>
            <a:r>
              <a:rPr dirty="0" err="1"/>
              <a:t>formatada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de </a:t>
            </a:r>
            <a:r>
              <a:rPr dirty="0" err="1"/>
              <a:t>cima</a:t>
            </a:r>
            <a:r>
              <a:rPr dirty="0"/>
              <a:t>.</a:t>
            </a:r>
          </a:p>
          <a:p>
            <a:pPr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retângulos</a:t>
            </a:r>
            <a:r>
              <a:rPr dirty="0"/>
              <a:t> </a:t>
            </a:r>
            <a:r>
              <a:rPr dirty="0" err="1"/>
              <a:t>cinza</a:t>
            </a:r>
            <a:r>
              <a:rPr dirty="0"/>
              <a:t> </a:t>
            </a:r>
            <a:r>
              <a:rPr dirty="0" err="1"/>
              <a:t>representam</a:t>
            </a:r>
            <a:r>
              <a:rPr dirty="0"/>
              <a:t> logos de </a:t>
            </a:r>
            <a:r>
              <a:rPr dirty="0" err="1"/>
              <a:t>entidades</a:t>
            </a:r>
            <a:r>
              <a:rPr dirty="0"/>
              <a:t> </a:t>
            </a:r>
            <a:r>
              <a:rPr dirty="0" err="1"/>
              <a:t>parceiras</a:t>
            </a:r>
            <a:r>
              <a:rPr dirty="0"/>
              <a:t> e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substituídos</a:t>
            </a:r>
            <a:r>
              <a:rPr dirty="0"/>
              <a:t>. Se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existirem</a:t>
            </a:r>
            <a:r>
              <a:rPr dirty="0"/>
              <a:t> </a:t>
            </a:r>
            <a:r>
              <a:rPr dirty="0" err="1"/>
              <a:t>parceiros</a:t>
            </a:r>
            <a:r>
              <a:rPr dirty="0"/>
              <a:t>, </a:t>
            </a: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retângulos</a:t>
            </a:r>
            <a:r>
              <a:rPr dirty="0"/>
              <a:t>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apagados</a:t>
            </a:r>
            <a:r>
              <a:rPr dirty="0"/>
              <a:t>. O logo da E</a:t>
            </a:r>
            <a:r>
              <a:rPr lang="pt-PT" dirty="0"/>
              <a:t>2</a:t>
            </a:r>
            <a:r>
              <a:rPr dirty="0"/>
              <a:t>S </a:t>
            </a:r>
            <a:r>
              <a:rPr dirty="0" err="1"/>
              <a:t>deve</a:t>
            </a:r>
            <a:r>
              <a:rPr dirty="0"/>
              <a:t> ser </a:t>
            </a:r>
            <a:r>
              <a:rPr dirty="0" err="1"/>
              <a:t>mantido</a:t>
            </a:r>
            <a:r>
              <a:rPr dirty="0"/>
              <a:t> </a:t>
            </a:r>
            <a:r>
              <a:rPr dirty="0" err="1"/>
              <a:t>tal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</a:t>
            </a:r>
            <a:r>
              <a:rPr dirty="0" err="1"/>
              <a:t>está</a:t>
            </a:r>
            <a:r>
              <a:rPr dirty="0"/>
              <a:t>.</a:t>
            </a:r>
          </a:p>
          <a:p>
            <a:pPr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/>
              <a:t>Na </a:t>
            </a:r>
            <a:r>
              <a:rPr dirty="0" err="1"/>
              <a:t>coluna</a:t>
            </a:r>
            <a:r>
              <a:rPr dirty="0"/>
              <a:t>, à </a:t>
            </a:r>
            <a:r>
              <a:rPr dirty="0" err="1"/>
              <a:t>esquerda</a:t>
            </a:r>
            <a:r>
              <a:rPr dirty="0"/>
              <a:t>, </a:t>
            </a:r>
            <a:r>
              <a:rPr dirty="0" err="1"/>
              <a:t>deverão</a:t>
            </a:r>
            <a:r>
              <a:rPr dirty="0"/>
              <a:t> ser </a:t>
            </a:r>
            <a:r>
              <a:rPr dirty="0" err="1"/>
              <a:t>colocadas</a:t>
            </a:r>
            <a:r>
              <a:rPr dirty="0"/>
              <a:t> </a:t>
            </a:r>
            <a:r>
              <a:rPr dirty="0" err="1"/>
              <a:t>fotografias</a:t>
            </a:r>
            <a:r>
              <a:rPr dirty="0"/>
              <a:t> dos </a:t>
            </a:r>
            <a:r>
              <a:rPr dirty="0" err="1"/>
              <a:t>oradores</a:t>
            </a:r>
            <a:r>
              <a:rPr dirty="0"/>
              <a:t>, </a:t>
            </a: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aplicável</a:t>
            </a:r>
            <a:r>
              <a:rPr dirty="0"/>
              <a:t>, </a:t>
            </a:r>
            <a:r>
              <a:rPr dirty="0" err="1"/>
              <a:t>em</a:t>
            </a:r>
            <a:r>
              <a:rPr dirty="0"/>
              <a:t> </a:t>
            </a:r>
            <a:r>
              <a:rPr dirty="0" err="1"/>
              <a:t>substituição</a:t>
            </a:r>
            <a:r>
              <a:rPr dirty="0"/>
              <a:t> dos </a:t>
            </a:r>
            <a:r>
              <a:rPr dirty="0" err="1"/>
              <a:t>círculos</a:t>
            </a:r>
            <a:r>
              <a:rPr dirty="0"/>
              <a:t> que </a:t>
            </a:r>
            <a:r>
              <a:rPr dirty="0" err="1"/>
              <a:t>existem</a:t>
            </a:r>
            <a:r>
              <a:rPr dirty="0"/>
              <a:t> (e no </a:t>
            </a:r>
            <a:r>
              <a:rPr dirty="0" err="1"/>
              <a:t>mesmo</a:t>
            </a:r>
            <a:r>
              <a:rPr dirty="0"/>
              <a:t> </a:t>
            </a:r>
            <a:r>
              <a:rPr dirty="0" err="1"/>
              <a:t>formato</a:t>
            </a:r>
            <a:r>
              <a:rPr dirty="0"/>
              <a:t>).</a:t>
            </a:r>
          </a:p>
        </p:txBody>
      </p:sp>
      <p:sp>
        <p:nvSpPr>
          <p:cNvPr id="159" name="Rectangle"/>
          <p:cNvSpPr/>
          <p:nvPr/>
        </p:nvSpPr>
        <p:spPr>
          <a:xfrm>
            <a:off x="2209814" y="10109914"/>
            <a:ext cx="884884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0" name="Rectangle"/>
          <p:cNvSpPr/>
          <p:nvPr/>
        </p:nvSpPr>
        <p:spPr>
          <a:xfrm>
            <a:off x="3292621" y="10109914"/>
            <a:ext cx="884883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1" name="Rectangle"/>
          <p:cNvSpPr/>
          <p:nvPr/>
        </p:nvSpPr>
        <p:spPr>
          <a:xfrm>
            <a:off x="4375428" y="10109914"/>
            <a:ext cx="884883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2" name="Circle"/>
          <p:cNvSpPr/>
          <p:nvPr/>
        </p:nvSpPr>
        <p:spPr>
          <a:xfrm>
            <a:off x="611458" y="6940550"/>
            <a:ext cx="1064705" cy="1064705"/>
          </a:xfrm>
          <a:prstGeom prst="ellipse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3" name="Circle"/>
          <p:cNvSpPr/>
          <p:nvPr/>
        </p:nvSpPr>
        <p:spPr>
          <a:xfrm>
            <a:off x="611458" y="8388350"/>
            <a:ext cx="1064705" cy="1064705"/>
          </a:xfrm>
          <a:prstGeom prst="ellipse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"/>
          <p:cNvSpPr/>
          <p:nvPr/>
        </p:nvSpPr>
        <p:spPr>
          <a:xfrm>
            <a:off x="1" y="334431"/>
            <a:ext cx="7584056" cy="236355"/>
          </a:xfrm>
          <a:prstGeom prst="rect">
            <a:avLst/>
          </a:prstGeom>
          <a:solidFill>
            <a:schemeClr val="accent4"/>
          </a:solidFill>
          <a:ln w="3175">
            <a:miter lim="400000"/>
          </a:ln>
        </p:spPr>
        <p:txBody>
          <a:bodyPr lIns="5556" tIns="5556" rIns="5556" bIns="5556" anchor="ctr"/>
          <a:lstStyle/>
          <a:p>
            <a:pPr algn="ctr" defTabSz="227012">
              <a:lnSpc>
                <a:spcPct val="100000"/>
              </a:lnSpc>
              <a:spcBef>
                <a:spcPts val="0"/>
              </a:spcBef>
              <a:defRPr sz="8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155" name="Group"/>
          <p:cNvGrpSpPr/>
          <p:nvPr/>
        </p:nvGrpSpPr>
        <p:grpSpPr>
          <a:xfrm>
            <a:off x="611457" y="953881"/>
            <a:ext cx="1064706" cy="1256157"/>
            <a:chOff x="0" y="0"/>
            <a:chExt cx="1064704" cy="1256156"/>
          </a:xfrm>
        </p:grpSpPr>
        <p:sp>
          <p:nvSpPr>
            <p:cNvPr id="153" name="01"/>
            <p:cNvSpPr txBox="1"/>
            <p:nvPr/>
          </p:nvSpPr>
          <p:spPr>
            <a:xfrm>
              <a:off x="78168" y="0"/>
              <a:ext cx="908369" cy="109061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556" tIns="5556" rIns="5556" bIns="5556" numCol="1" anchor="ctr">
              <a:spAutoFit/>
            </a:bodyPr>
            <a:lstStyle>
              <a:lvl1pPr defTabSz="670543">
                <a:spcBef>
                  <a:spcPts val="1200"/>
                </a:spcBef>
                <a:defRPr sz="7000" b="1">
                  <a:solidFill>
                    <a:schemeClr val="accent4"/>
                  </a:solidFill>
                  <a:latin typeface="Porto Sans"/>
                  <a:ea typeface="Porto Sans"/>
                  <a:cs typeface="Porto Sans"/>
                  <a:sym typeface="Porto Sans"/>
                </a:defRPr>
              </a:lvl1pPr>
            </a:lstStyle>
            <a:p>
              <a:r>
                <a:rPr dirty="0"/>
                <a:t>01</a:t>
              </a:r>
            </a:p>
          </p:txBody>
        </p:sp>
        <p:sp>
          <p:nvSpPr>
            <p:cNvPr id="154" name="fevereiro"/>
            <p:cNvSpPr txBox="1"/>
            <p:nvPr/>
          </p:nvSpPr>
          <p:spPr>
            <a:xfrm>
              <a:off x="-1" y="876744"/>
              <a:ext cx="1064706" cy="37941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556" tIns="5556" rIns="5556" bIns="5556" numCol="1" anchor="ctr">
              <a:spAutoFit/>
            </a:bodyPr>
            <a:lstStyle>
              <a:lvl1pPr algn="ctr" defTabSz="670543">
                <a:spcBef>
                  <a:spcPts val="1200"/>
                </a:spcBef>
                <a:defRPr sz="2400">
                  <a:solidFill>
                    <a:schemeClr val="accent4"/>
                  </a:solidFill>
                  <a:latin typeface="Porto Sans"/>
                  <a:ea typeface="Porto Sans"/>
                  <a:cs typeface="Porto Sans"/>
                  <a:sym typeface="Porto Sans"/>
                </a:defRPr>
              </a:lvl1pPr>
            </a:lstStyle>
            <a:p>
              <a:r>
                <a:rPr dirty="0" err="1"/>
                <a:t>fevereiro</a:t>
              </a:r>
              <a:endParaRPr dirty="0"/>
            </a:p>
          </p:txBody>
        </p:sp>
      </p:grpSp>
      <p:sp>
        <p:nvSpPr>
          <p:cNvPr id="156" name="Título do evento, que se pode estender até 2 linhas"/>
          <p:cNvSpPr txBox="1"/>
          <p:nvPr/>
        </p:nvSpPr>
        <p:spPr>
          <a:xfrm>
            <a:off x="2209814" y="1101034"/>
            <a:ext cx="3794142" cy="73141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556" tIns="5556" rIns="5556" bIns="5556" anchor="ctr">
            <a:spAutoFit/>
          </a:bodyPr>
          <a:lstStyle>
            <a:lvl1pPr defTabSz="670543">
              <a:spcBef>
                <a:spcPts val="1200"/>
              </a:spcBef>
              <a:defRPr sz="2600" cap="small">
                <a:solidFill>
                  <a:srgbClr val="333333"/>
                </a:solidFill>
                <a:latin typeface="Porto Sans"/>
                <a:ea typeface="Porto Sans"/>
                <a:cs typeface="Porto Sans"/>
                <a:sym typeface="Porto Sans"/>
              </a:defRPr>
            </a:lvl1pPr>
          </a:lstStyle>
          <a:p>
            <a:r>
              <a:rPr dirty="0"/>
              <a:t>Título do </a:t>
            </a:r>
            <a:r>
              <a:rPr dirty="0" err="1"/>
              <a:t>evento</a:t>
            </a:r>
            <a:r>
              <a:rPr dirty="0"/>
              <a:t>, que se </a:t>
            </a:r>
            <a:r>
              <a:rPr dirty="0" err="1"/>
              <a:t>pode</a:t>
            </a:r>
            <a:r>
              <a:rPr dirty="0"/>
              <a:t> </a:t>
            </a:r>
            <a:r>
              <a:rPr dirty="0" err="1"/>
              <a:t>estender</a:t>
            </a:r>
            <a:r>
              <a:rPr dirty="0"/>
              <a:t> </a:t>
            </a:r>
            <a:r>
              <a:rPr dirty="0" err="1"/>
              <a:t>até</a:t>
            </a:r>
            <a:r>
              <a:rPr dirty="0"/>
              <a:t> </a:t>
            </a:r>
            <a:r>
              <a:rPr lang="pt-PT" dirty="0"/>
              <a:t>4</a:t>
            </a:r>
            <a:r>
              <a:rPr dirty="0"/>
              <a:t> </a:t>
            </a:r>
            <a:r>
              <a:rPr dirty="0" err="1"/>
              <a:t>linhas</a:t>
            </a:r>
            <a:endParaRPr dirty="0"/>
          </a:p>
        </p:txBody>
      </p:sp>
      <p:sp>
        <p:nvSpPr>
          <p:cNvPr id="157" name="Parágrafo com resumo do evento - temáticas abordadas, oradores ou outras informações pertinentes - e não deverá ser muito extenso. A formatação deve ser mantida (tipo de letra Porto Sans, 12 pt, regular, espaçamento 1,2pt de entrelinha e 6pt depois do pa"/>
          <p:cNvSpPr txBox="1"/>
          <p:nvPr/>
        </p:nvSpPr>
        <p:spPr>
          <a:xfrm>
            <a:off x="2205388" y="2715116"/>
            <a:ext cx="4960766" cy="18440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556" tIns="5556" rIns="5556" bIns="5556" anchor="ctr">
            <a:spAutoFit/>
          </a:bodyPr>
          <a:lstStyle/>
          <a:p>
            <a:pPr algn="just"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 err="1"/>
              <a:t>Parágrafo</a:t>
            </a:r>
            <a:r>
              <a:rPr dirty="0"/>
              <a:t> com </a:t>
            </a:r>
            <a:r>
              <a:rPr dirty="0" err="1"/>
              <a:t>resumo</a:t>
            </a:r>
            <a:r>
              <a:rPr dirty="0"/>
              <a:t> do </a:t>
            </a:r>
            <a:r>
              <a:rPr dirty="0" err="1"/>
              <a:t>evento</a:t>
            </a:r>
            <a:r>
              <a:rPr dirty="0"/>
              <a:t> - </a:t>
            </a:r>
            <a:r>
              <a:rPr dirty="0" err="1"/>
              <a:t>temáticas</a:t>
            </a:r>
            <a:r>
              <a:rPr dirty="0"/>
              <a:t> </a:t>
            </a:r>
            <a:r>
              <a:rPr dirty="0" err="1"/>
              <a:t>abordadas</a:t>
            </a:r>
            <a:r>
              <a:rPr dirty="0"/>
              <a:t>, </a:t>
            </a:r>
            <a:r>
              <a:rPr dirty="0" err="1"/>
              <a:t>oradores</a:t>
            </a:r>
            <a:r>
              <a:rPr dirty="0"/>
              <a:t> </a:t>
            </a:r>
            <a:r>
              <a:rPr dirty="0" err="1"/>
              <a:t>ou</a:t>
            </a:r>
            <a:r>
              <a:rPr dirty="0"/>
              <a:t> </a:t>
            </a:r>
            <a:r>
              <a:rPr dirty="0" err="1"/>
              <a:t>outras</a:t>
            </a:r>
            <a:r>
              <a:rPr dirty="0"/>
              <a:t> </a:t>
            </a:r>
            <a:r>
              <a:rPr dirty="0" err="1"/>
              <a:t>informações</a:t>
            </a:r>
            <a:r>
              <a:rPr dirty="0"/>
              <a:t> </a:t>
            </a:r>
            <a:r>
              <a:rPr dirty="0" err="1"/>
              <a:t>pertinentes</a:t>
            </a:r>
            <a:r>
              <a:rPr dirty="0"/>
              <a:t> - e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deverá</a:t>
            </a:r>
            <a:r>
              <a:rPr dirty="0"/>
              <a:t> ser </a:t>
            </a:r>
            <a:r>
              <a:rPr dirty="0" err="1"/>
              <a:t>muito</a:t>
            </a:r>
            <a:r>
              <a:rPr dirty="0"/>
              <a:t> extenso. A </a:t>
            </a:r>
            <a:r>
              <a:rPr dirty="0" err="1"/>
              <a:t>formatação</a:t>
            </a:r>
            <a:r>
              <a:rPr dirty="0"/>
              <a:t> </a:t>
            </a:r>
            <a:r>
              <a:rPr dirty="0" err="1"/>
              <a:t>deve</a:t>
            </a:r>
            <a:r>
              <a:rPr dirty="0"/>
              <a:t> ser </a:t>
            </a:r>
            <a:r>
              <a:rPr dirty="0" err="1"/>
              <a:t>mantida</a:t>
            </a:r>
            <a:r>
              <a:rPr dirty="0"/>
              <a:t> (</a:t>
            </a:r>
            <a:r>
              <a:rPr dirty="0" err="1"/>
              <a:t>tipo</a:t>
            </a:r>
            <a:r>
              <a:rPr dirty="0"/>
              <a:t> de </a:t>
            </a:r>
            <a:r>
              <a:rPr dirty="0" err="1"/>
              <a:t>letra</a:t>
            </a:r>
            <a:r>
              <a:rPr dirty="0"/>
              <a:t> Porto Sans, 12 </a:t>
            </a:r>
            <a:r>
              <a:rPr dirty="0" err="1"/>
              <a:t>pt</a:t>
            </a:r>
            <a:r>
              <a:rPr dirty="0"/>
              <a:t>, regular, </a:t>
            </a:r>
            <a:r>
              <a:rPr dirty="0" err="1"/>
              <a:t>espaçamento</a:t>
            </a:r>
            <a:r>
              <a:rPr dirty="0"/>
              <a:t> 1,2pt de </a:t>
            </a:r>
            <a:r>
              <a:rPr dirty="0" err="1"/>
              <a:t>entrelinha</a:t>
            </a:r>
            <a:r>
              <a:rPr dirty="0"/>
              <a:t> e 6pt </a:t>
            </a:r>
            <a:r>
              <a:rPr dirty="0" err="1"/>
              <a:t>depois</a:t>
            </a:r>
            <a:r>
              <a:rPr dirty="0"/>
              <a:t> do </a:t>
            </a:r>
            <a:r>
              <a:rPr dirty="0" err="1"/>
              <a:t>parágrafo</a:t>
            </a:r>
            <a:r>
              <a:rPr dirty="0"/>
              <a:t>). As </a:t>
            </a:r>
            <a:r>
              <a:rPr dirty="0" err="1"/>
              <a:t>margens</a:t>
            </a:r>
            <a:r>
              <a:rPr dirty="0"/>
              <a:t> superior e inferior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iguais</a:t>
            </a:r>
            <a:r>
              <a:rPr dirty="0"/>
              <a:t>, a </a:t>
            </a:r>
            <a:r>
              <a:rPr dirty="0" err="1"/>
              <a:t>não</a:t>
            </a:r>
            <a:r>
              <a:rPr dirty="0"/>
              <a:t> ser que o </a:t>
            </a:r>
            <a:r>
              <a:rPr dirty="0" err="1"/>
              <a:t>texto</a:t>
            </a:r>
            <a:r>
              <a:rPr dirty="0"/>
              <a:t>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seja</a:t>
            </a:r>
            <a:r>
              <a:rPr dirty="0"/>
              <a:t> extenso o </a:t>
            </a:r>
            <a:r>
              <a:rPr dirty="0" err="1"/>
              <a:t>suficiente</a:t>
            </a:r>
            <a:r>
              <a:rPr dirty="0"/>
              <a:t>.</a:t>
            </a:r>
          </a:p>
          <a:p>
            <a:pPr algn="just" defTabSz="670543">
              <a:lnSpc>
                <a:spcPct val="120000"/>
              </a:lnSpc>
              <a:spcBef>
                <a:spcPts val="600"/>
              </a:spcBef>
              <a:defRPr sz="1200">
                <a:latin typeface="Porto Sans"/>
                <a:ea typeface="Porto Sans"/>
                <a:cs typeface="Porto Sans"/>
                <a:sym typeface="Porto Sans"/>
              </a:defRPr>
            </a:pP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retângulos</a:t>
            </a:r>
            <a:r>
              <a:rPr dirty="0"/>
              <a:t> </a:t>
            </a:r>
            <a:r>
              <a:rPr dirty="0" err="1"/>
              <a:t>cinza</a:t>
            </a:r>
            <a:r>
              <a:rPr dirty="0"/>
              <a:t> </a:t>
            </a:r>
            <a:r>
              <a:rPr dirty="0" err="1"/>
              <a:t>representam</a:t>
            </a:r>
            <a:r>
              <a:rPr dirty="0"/>
              <a:t> logos de </a:t>
            </a:r>
            <a:r>
              <a:rPr dirty="0" err="1"/>
              <a:t>entidades</a:t>
            </a:r>
            <a:r>
              <a:rPr dirty="0"/>
              <a:t> </a:t>
            </a:r>
            <a:r>
              <a:rPr dirty="0" err="1"/>
              <a:t>parceiras</a:t>
            </a:r>
            <a:r>
              <a:rPr dirty="0"/>
              <a:t> e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substituídos</a:t>
            </a:r>
            <a:r>
              <a:rPr dirty="0"/>
              <a:t>. Se </a:t>
            </a:r>
            <a:r>
              <a:rPr dirty="0" err="1"/>
              <a:t>não</a:t>
            </a:r>
            <a:r>
              <a:rPr dirty="0"/>
              <a:t> </a:t>
            </a:r>
            <a:r>
              <a:rPr dirty="0" err="1"/>
              <a:t>existirem</a:t>
            </a:r>
            <a:r>
              <a:rPr dirty="0"/>
              <a:t> </a:t>
            </a:r>
            <a:r>
              <a:rPr dirty="0" err="1"/>
              <a:t>parceiros</a:t>
            </a:r>
            <a:r>
              <a:rPr dirty="0"/>
              <a:t>, </a:t>
            </a:r>
            <a:r>
              <a:rPr dirty="0" err="1"/>
              <a:t>os</a:t>
            </a:r>
            <a:r>
              <a:rPr dirty="0"/>
              <a:t> </a:t>
            </a:r>
            <a:r>
              <a:rPr dirty="0" err="1"/>
              <a:t>retângulos</a:t>
            </a:r>
            <a:r>
              <a:rPr dirty="0"/>
              <a:t> </a:t>
            </a:r>
            <a:r>
              <a:rPr dirty="0" err="1"/>
              <a:t>devem</a:t>
            </a:r>
            <a:r>
              <a:rPr dirty="0"/>
              <a:t> ser </a:t>
            </a:r>
            <a:r>
              <a:rPr dirty="0" err="1"/>
              <a:t>apagados</a:t>
            </a:r>
            <a:r>
              <a:rPr dirty="0"/>
              <a:t>. </a:t>
            </a:r>
            <a:r>
              <a:rPr lang="pt-PT" dirty="0"/>
              <a:t>O logo da E2S deve ser mantido tal como está.</a:t>
            </a:r>
          </a:p>
        </p:txBody>
      </p:sp>
      <p:sp>
        <p:nvSpPr>
          <p:cNvPr id="159" name="Rectangle"/>
          <p:cNvSpPr/>
          <p:nvPr/>
        </p:nvSpPr>
        <p:spPr>
          <a:xfrm>
            <a:off x="2209814" y="10109914"/>
            <a:ext cx="884884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0" name="Rectangle"/>
          <p:cNvSpPr/>
          <p:nvPr/>
        </p:nvSpPr>
        <p:spPr>
          <a:xfrm>
            <a:off x="3292621" y="10109914"/>
            <a:ext cx="884883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1" name="Rectangle"/>
          <p:cNvSpPr/>
          <p:nvPr/>
        </p:nvSpPr>
        <p:spPr>
          <a:xfrm>
            <a:off x="4375428" y="10109914"/>
            <a:ext cx="884883" cy="236355"/>
          </a:xfrm>
          <a:prstGeom prst="rect">
            <a:avLst/>
          </a:prstGeom>
          <a:solidFill>
            <a:srgbClr val="5E5E5E"/>
          </a:solidFill>
          <a:ln w="3175">
            <a:miter lim="400000"/>
          </a:ln>
        </p:spPr>
        <p:txBody>
          <a:bodyPr lIns="15742" tIns="15742" rIns="15742" bIns="15742" anchor="ctr"/>
          <a:lstStyle/>
          <a:p>
            <a:pPr algn="ctr" defTabSz="642819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0FE8318-C068-4EE1-B965-A4EEF8D60B5F}"/>
              </a:ext>
            </a:extLst>
          </p:cNvPr>
          <p:cNvSpPr txBox="1"/>
          <p:nvPr/>
        </p:nvSpPr>
        <p:spPr>
          <a:xfrm>
            <a:off x="2205388" y="5452055"/>
            <a:ext cx="1995266" cy="164402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5742" tIns="15742" rIns="15742" bIns="15742" numCol="1" spcCol="38100" rtlCol="0" anchor="ctr">
            <a:spAutoFit/>
          </a:bodyPr>
          <a:lstStyle/>
          <a:p>
            <a:pPr algn="just"/>
            <a:r>
              <a:rPr lang="pt-PT" sz="1200" dirty="0">
                <a:latin typeface="Porto Sans"/>
              </a:rPr>
              <a:t>Lista ou parágrafo sobre quem é o público alvo do evento. A formatação deve ser mantida (tipo de letra Porto </a:t>
            </a:r>
            <a:r>
              <a:rPr lang="pt-PT" sz="1200" dirty="0" err="1">
                <a:latin typeface="Porto Sans"/>
              </a:rPr>
              <a:t>Sans</a:t>
            </a:r>
            <a:r>
              <a:rPr lang="pt-PT" sz="1200" dirty="0">
                <a:latin typeface="Porto Sans"/>
              </a:rPr>
              <a:t>, 12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, regular, espaçamento 1,2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 de entrelinha e 6pt depois do parágrafo).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D06288D-BD8C-4905-B291-2B6C93769455}"/>
              </a:ext>
            </a:extLst>
          </p:cNvPr>
          <p:cNvSpPr txBox="1"/>
          <p:nvPr/>
        </p:nvSpPr>
        <p:spPr>
          <a:xfrm>
            <a:off x="5006323" y="5452055"/>
            <a:ext cx="2165614" cy="147782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5742" tIns="15742" rIns="15742" bIns="15742" numCol="1" spcCol="38100" rtlCol="0" anchor="ctr">
            <a:spAutoFit/>
          </a:bodyPr>
          <a:lstStyle/>
          <a:p>
            <a:pPr marL="0" marR="0" indent="0" algn="just" defTabSz="1898743" rtl="0" fontAlgn="auto" latinLnBrk="0" hangingPunct="0">
              <a:lnSpc>
                <a:spcPct val="90000"/>
              </a:lnSpc>
              <a:spcBef>
                <a:spcPts val="3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dirty="0">
                <a:latin typeface="Porto Sans"/>
              </a:rPr>
              <a:t>Lista ou parágrafo sobre os objetivos do evento. A formatação deve ser mantida (tipo de letra Porto </a:t>
            </a:r>
            <a:r>
              <a:rPr lang="pt-PT" sz="1200" dirty="0" err="1">
                <a:latin typeface="Porto Sans"/>
              </a:rPr>
              <a:t>Sans</a:t>
            </a:r>
            <a:r>
              <a:rPr lang="pt-PT" sz="1200" dirty="0">
                <a:latin typeface="Porto Sans"/>
              </a:rPr>
              <a:t>, 12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, regular, espaçamento 1,2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 de entrelinha e 6pt depois do parágrafo).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8DF058F1-A229-43AB-93C5-0EACC744180F}"/>
              </a:ext>
            </a:extLst>
          </p:cNvPr>
          <p:cNvSpPr txBox="1"/>
          <p:nvPr/>
        </p:nvSpPr>
        <p:spPr>
          <a:xfrm>
            <a:off x="2205388" y="7250824"/>
            <a:ext cx="1995266" cy="197642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5742" tIns="15742" rIns="15742" bIns="15742" numCol="1" spcCol="38100" rtlCol="0" anchor="ctr">
            <a:spAutoFit/>
          </a:bodyPr>
          <a:lstStyle/>
          <a:p>
            <a:pPr algn="just"/>
            <a:r>
              <a:rPr lang="pt-PT" sz="1200" dirty="0">
                <a:latin typeface="Porto Sans"/>
              </a:rPr>
              <a:t>Lista com o nome dos formadores ou  dos participantes principais do evento. A formatação deve ser mantida (tipo de letra Porto </a:t>
            </a:r>
            <a:r>
              <a:rPr lang="pt-PT" sz="1200" dirty="0" err="1">
                <a:latin typeface="Porto Sans"/>
              </a:rPr>
              <a:t>Sans</a:t>
            </a:r>
            <a:r>
              <a:rPr lang="pt-PT" sz="1200" dirty="0">
                <a:latin typeface="Porto Sans"/>
              </a:rPr>
              <a:t>, 12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, regular, espaçamento 1,2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 de entrelinha e 6pt depois do parágrafo).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18D66EA-33AF-40F8-93DB-D7A3123A809A}"/>
              </a:ext>
            </a:extLst>
          </p:cNvPr>
          <p:cNvSpPr txBox="1"/>
          <p:nvPr/>
        </p:nvSpPr>
        <p:spPr>
          <a:xfrm>
            <a:off x="5170888" y="7417023"/>
            <a:ext cx="1995266" cy="164402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5742" tIns="15742" rIns="15742" bIns="15742" numCol="1" spcCol="38100" rtlCol="0" anchor="ctr">
            <a:spAutoFit/>
          </a:bodyPr>
          <a:lstStyle/>
          <a:p>
            <a:pPr algn="just"/>
            <a:r>
              <a:rPr lang="pt-PT" sz="1200" dirty="0">
                <a:latin typeface="Porto Sans"/>
              </a:rPr>
              <a:t>Informação sobre os preços do evento caso este exista. A formatação deve ser mantida (tipo de letra Porto </a:t>
            </a:r>
            <a:r>
              <a:rPr lang="pt-PT" sz="1200" dirty="0" err="1">
                <a:latin typeface="Porto Sans"/>
              </a:rPr>
              <a:t>Sans</a:t>
            </a:r>
            <a:r>
              <a:rPr lang="pt-PT" sz="1200" dirty="0">
                <a:latin typeface="Porto Sans"/>
              </a:rPr>
              <a:t>, 12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, regular, espaçamento 1,2 </a:t>
            </a:r>
            <a:r>
              <a:rPr lang="pt-PT" sz="1200" dirty="0" err="1">
                <a:latin typeface="Porto Sans"/>
              </a:rPr>
              <a:t>pt</a:t>
            </a:r>
            <a:r>
              <a:rPr lang="pt-PT" sz="1200" dirty="0">
                <a:latin typeface="Porto Sans"/>
              </a:rPr>
              <a:t> de entrelinha e 6pt depois do parágrafo).</a:t>
            </a:r>
          </a:p>
        </p:txBody>
      </p:sp>
    </p:spTree>
    <p:extLst>
      <p:ext uri="{BB962C8B-B14F-4D97-AF65-F5344CB8AC3E}">
        <p14:creationId xmlns:p14="http://schemas.microsoft.com/office/powerpoint/2010/main" val="2739405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ctr" defTabSz="64281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l" defTabSz="1898743" rtl="0" fontAlgn="auto" latinLnBrk="0" hangingPunct="0">
          <a:lnSpc>
            <a:spcPct val="90000"/>
          </a:lnSpc>
          <a:spcBef>
            <a:spcPts val="35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ctr" defTabSz="64281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l" defTabSz="1898743" rtl="0" fontAlgn="auto" latinLnBrk="0" hangingPunct="0">
          <a:lnSpc>
            <a:spcPct val="90000"/>
          </a:lnSpc>
          <a:spcBef>
            <a:spcPts val="35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3519BFB3A9EA4F965FB1056D2DE73F" ma:contentTypeVersion="18" ma:contentTypeDescription="Create a new document." ma:contentTypeScope="" ma:versionID="a5dce8dc9537f7774876f3208737393b">
  <xsd:schema xmlns:xsd="http://www.w3.org/2001/XMLSchema" xmlns:xs="http://www.w3.org/2001/XMLSchema" xmlns:p="http://schemas.microsoft.com/office/2006/metadata/properties" xmlns:ns2="5776f643-7796-42dc-888a-7411ff711717" xmlns:ns3="25b9dcc5-e072-4ac9-baf0-d29c45e79b01" targetNamespace="http://schemas.microsoft.com/office/2006/metadata/properties" ma:root="true" ma:fieldsID="8b327f76ec6b3ff64255e316dd5ebb55" ns2:_="" ns3:_="">
    <xsd:import namespace="5776f643-7796-42dc-888a-7411ff711717"/>
    <xsd:import namespace="25b9dcc5-e072-4ac9-baf0-d29c45e79b0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76f643-7796-42dc-888a-7411ff71171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43bd022-c99e-42c5-881e-66198ada6d79}" ma:internalName="TaxCatchAll" ma:showField="CatchAllData" ma:web="5776f643-7796-42dc-888a-7411ff7117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b9dcc5-e072-4ac9-baf0-d29c45e79b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374c586-51ca-419d-b13a-551147e708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b9dcc5-e072-4ac9-baf0-d29c45e79b01">
      <Terms xmlns="http://schemas.microsoft.com/office/infopath/2007/PartnerControls"/>
    </lcf76f155ced4ddcb4097134ff3c332f>
    <TaxCatchAll xmlns="5776f643-7796-42dc-888a-7411ff71171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82500C-EEDA-48A3-BFBE-2CB28422C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76f643-7796-42dc-888a-7411ff711717"/>
    <ds:schemaRef ds:uri="25b9dcc5-e072-4ac9-baf0-d29c45e79b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D8DC9D-9E79-4681-BAED-0569817B223F}">
  <ds:schemaRefs>
    <ds:schemaRef ds:uri="http://schemas.microsoft.com/office/2006/metadata/properties"/>
    <ds:schemaRef ds:uri="http://schemas.microsoft.com/office/infopath/2007/PartnerControls"/>
    <ds:schemaRef ds:uri="25b9dcc5-e072-4ac9-baf0-d29c45e79b01"/>
    <ds:schemaRef ds:uri="5776f643-7796-42dc-888a-7411ff711717"/>
  </ds:schemaRefs>
</ds:datastoreItem>
</file>

<file path=customXml/itemProps3.xml><?xml version="1.0" encoding="utf-8"?>
<ds:datastoreItem xmlns:ds="http://schemas.openxmlformats.org/officeDocument/2006/customXml" ds:itemID="{5516ABF2-6FB5-4D26-921B-1FD46699DF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441</Words>
  <Application>Microsoft Office PowerPoint</Application>
  <PresentationFormat>Personalizados</PresentationFormat>
  <Paragraphs>16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6" baseType="lpstr">
      <vt:lpstr>Helvetica Neue</vt:lpstr>
      <vt:lpstr>Helvetica Neue Medium</vt:lpstr>
      <vt:lpstr>Porto Sans</vt:lpstr>
      <vt:lpstr>21_BasicWhite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Ana Beatriz Andrade Sequeira</cp:lastModifiedBy>
  <cp:revision>3</cp:revision>
  <dcterms:modified xsi:type="dcterms:W3CDTF">2024-10-29T10:33:15Z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0x010100473519BFB3A9EA4F965FB1056D2DE73F</vt:lpwstr>
  </property>
</Properties>
</file>