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1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4719"/>
  </p:normalViewPr>
  <p:slideViewPr>
    <p:cSldViewPr snapToGrid="0" snapToObjects="1">
      <p:cViewPr varScale="1">
        <p:scale>
          <a:sx n="72" d="100"/>
          <a:sy n="72" d="100"/>
        </p:scale>
        <p:origin x="4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Para alterar a imagem do lado esquerdo, clique com o botão direito por cima da mesma, selecione “Preenchimento” e escolha a opção “Imagem…”, a seguir clique em “De um Ficheiro” e escolha a imagem que pretende colocar no lugar.</a:t>
            </a:r>
          </a:p>
        </p:txBody>
      </p:sp>
    </p:spTree>
    <p:extLst>
      <p:ext uri="{BB962C8B-B14F-4D97-AF65-F5344CB8AC3E}">
        <p14:creationId xmlns:p14="http://schemas.microsoft.com/office/powerpoint/2010/main" val="1453307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riangle"/>
          <p:cNvSpPr/>
          <p:nvPr userDrawn="1"/>
        </p:nvSpPr>
        <p:spPr>
          <a:xfrm rot="10800000" flipH="1">
            <a:off x="2728" y="-9974"/>
            <a:ext cx="19285025" cy="16556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xfrm>
            <a:off x="16415494" y="6121400"/>
            <a:ext cx="4735910" cy="4648200"/>
          </a:xfrm>
          <a:prstGeom prst="rect">
            <a:avLst/>
          </a:prstGeom>
        </p:spPr>
        <p:txBody>
          <a:bodyPr anchor="b"/>
          <a:lstStyle>
            <a:lvl1pPr algn="l">
              <a:defRPr spc="0"/>
            </a:lvl1pPr>
          </a:lstStyle>
          <a:p>
            <a:r>
              <a:t>Title Text</a:t>
            </a:r>
          </a:p>
        </p:txBody>
      </p:sp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415494" y="11176000"/>
            <a:ext cx="4735910" cy="203869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49823" y="130810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50539CB0-35A7-44FE-AD71-2A7D60C553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057" y="724092"/>
            <a:ext cx="5278249" cy="9072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xfrm>
            <a:off x="778123" y="355600"/>
            <a:ext cx="22827754" cy="2286000"/>
          </a:xfrm>
          <a:prstGeom prst="rect">
            <a:avLst/>
          </a:prstGeom>
        </p:spPr>
        <p:txBody>
          <a:bodyPr/>
          <a:lstStyle>
            <a:lvl1pPr algn="l">
              <a:defRPr sz="8400" spc="0"/>
            </a:lvl1pPr>
          </a:lstStyle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xfrm>
            <a:off x="778123" y="3149600"/>
            <a:ext cx="22827754" cy="9296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SzTx/>
              <a:buNone/>
            </a:lvl1pPr>
            <a:lvl2pPr marL="0" indent="0">
              <a:lnSpc>
                <a:spcPct val="130000"/>
              </a:lnSpc>
              <a:buSzTx/>
              <a:buNone/>
            </a:lvl2pPr>
            <a:lvl3pPr marL="0" indent="0">
              <a:lnSpc>
                <a:spcPct val="130000"/>
              </a:lnSpc>
              <a:buSzTx/>
              <a:buNone/>
            </a:lvl3pPr>
            <a:lvl4pPr marL="0" indent="0">
              <a:lnSpc>
                <a:spcPct val="130000"/>
              </a:lnSpc>
              <a:buSzTx/>
              <a:buNone/>
            </a:lvl4pPr>
            <a:lvl5pPr marL="0" indent="0">
              <a:lnSpc>
                <a:spcPct val="130000"/>
              </a:lnSpc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5985F17-7F52-42FE-A1C9-E0250B256898}"/>
              </a:ext>
            </a:extLst>
          </p:cNvPr>
          <p:cNvSpPr/>
          <p:nvPr userDrawn="1"/>
        </p:nvSpPr>
        <p:spPr>
          <a:xfrm>
            <a:off x="0" y="2717800"/>
            <a:ext cx="24384000" cy="355600"/>
          </a:xfrm>
          <a:prstGeom prst="rect">
            <a:avLst/>
          </a:prstGeom>
          <a:solidFill>
            <a:srgbClr val="F8D10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t-P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8C049DA5-65C9-46DF-9CF3-D7638EA36E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682958" y="713255"/>
            <a:ext cx="4922919" cy="846127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>
            <a:spLocks noGrp="1"/>
          </p:cNvSpPr>
          <p:nvPr>
            <p:ph type="body" idx="1"/>
          </p:nvPr>
        </p:nvSpPr>
        <p:spPr>
          <a:xfrm>
            <a:off x="778123" y="3149600"/>
            <a:ext cx="22827754" cy="9296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SzTx/>
              <a:buNone/>
            </a:lvl1pPr>
            <a:lvl2pPr marL="0" indent="0">
              <a:lnSpc>
                <a:spcPct val="130000"/>
              </a:lnSpc>
              <a:buSzTx/>
              <a:buNone/>
            </a:lvl2pPr>
            <a:lvl3pPr marL="0" indent="0">
              <a:lnSpc>
                <a:spcPct val="130000"/>
              </a:lnSpc>
              <a:buSzTx/>
              <a:buNone/>
            </a:lvl3pPr>
            <a:lvl4pPr marL="0" indent="0">
              <a:lnSpc>
                <a:spcPct val="130000"/>
              </a:lnSpc>
              <a:buSzTx/>
              <a:buNone/>
            </a:lvl4pPr>
            <a:lvl5pPr marL="0" indent="0">
              <a:lnSpc>
                <a:spcPct val="130000"/>
              </a:lnSpc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" name="Gráfico 10">
            <a:extLst>
              <a:ext uri="{FF2B5EF4-FFF2-40B4-BE49-F238E27FC236}">
                <a16:creationId xmlns:a16="http://schemas.microsoft.com/office/drawing/2014/main" id="{91C49EDC-9F3F-0730-D279-62B120576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682958" y="713255"/>
            <a:ext cx="4922919" cy="846127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hoto - Horizon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Image"/>
          <p:cNvSpPr>
            <a:spLocks noGrp="1"/>
          </p:cNvSpPr>
          <p:nvPr>
            <p:ph type="pic" idx="13"/>
          </p:nvPr>
        </p:nvSpPr>
        <p:spPr>
          <a:xfrm>
            <a:off x="3124200" y="1777999"/>
            <a:ext cx="18135600" cy="9664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78124" y="11442700"/>
            <a:ext cx="22827754" cy="1587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5AA3B325-C3B9-4F82-89C4-50796455C2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946731" y="652472"/>
            <a:ext cx="4922919" cy="846127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hoto - Vertic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78123" y="3133396"/>
            <a:ext cx="11873507" cy="931260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xfrm>
            <a:off x="791709" y="371803"/>
            <a:ext cx="11859921" cy="2286001"/>
          </a:xfrm>
          <a:prstGeom prst="rect">
            <a:avLst/>
          </a:prstGeom>
        </p:spPr>
        <p:txBody>
          <a:bodyPr anchor="b"/>
          <a:lstStyle>
            <a:lvl1pPr algn="l">
              <a:defRPr sz="8400" spc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63" name="anatomy-biology-bones-2672630.jpg"/>
          <p:cNvSpPr>
            <a:spLocks noGrp="1"/>
          </p:cNvSpPr>
          <p:nvPr>
            <p:ph type="pic" idx="13"/>
          </p:nvPr>
        </p:nvSpPr>
        <p:spPr>
          <a:xfrm>
            <a:off x="13165980" y="1"/>
            <a:ext cx="11218020" cy="1371599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D474D00F-D75D-42DB-ABD7-46B4817287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946731" y="1075536"/>
            <a:ext cx="4922919" cy="846127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A5FA7C7D-B000-4DD0-BF0C-F77FDF20B8A9}"/>
              </a:ext>
            </a:extLst>
          </p:cNvPr>
          <p:cNvSpPr/>
          <p:nvPr userDrawn="1"/>
        </p:nvSpPr>
        <p:spPr>
          <a:xfrm>
            <a:off x="0" y="2717800"/>
            <a:ext cx="24384000" cy="355600"/>
          </a:xfrm>
          <a:prstGeom prst="rect">
            <a:avLst/>
          </a:prstGeom>
          <a:solidFill>
            <a:srgbClr val="F8D10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t-P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4" name="Image"/>
          <p:cNvSpPr>
            <a:spLocks noGrp="1"/>
          </p:cNvSpPr>
          <p:nvPr>
            <p:ph type="pic" sz="quarter" idx="13"/>
          </p:nvPr>
        </p:nvSpPr>
        <p:spPr>
          <a:xfrm>
            <a:off x="15608799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75" name="Image"/>
          <p:cNvSpPr>
            <a:spLocks noGrp="1"/>
          </p:cNvSpPr>
          <p:nvPr>
            <p:ph type="pic" sz="quarter" idx="14"/>
          </p:nvPr>
        </p:nvSpPr>
        <p:spPr>
          <a:xfrm>
            <a:off x="15648601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6" name="Image"/>
          <p:cNvSpPr>
            <a:spLocks noGrp="1"/>
          </p:cNvSpPr>
          <p:nvPr>
            <p:ph type="pic" idx="15"/>
          </p:nvPr>
        </p:nvSpPr>
        <p:spPr>
          <a:xfrm>
            <a:off x="338721" y="1130300"/>
            <a:ext cx="14972163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4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 i="1">
                <a:latin typeface="Porto Sans Light Italic"/>
                <a:ea typeface="Porto Sans Light Italic"/>
                <a:cs typeface="Porto Sans Light Italic"/>
                <a:sym typeface="Porto Sans Light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85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0599"/>
            <a:ext cx="19621500" cy="838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</a:lvl1pPr>
          </a:lstStyle>
          <a:p>
            <a:r>
              <a:t>“Type a quote here.” 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3006CBB1-BCD4-45A9-9224-DFF4FFBD64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946731" y="652472"/>
            <a:ext cx="4922919" cy="846127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3C06E10F-710D-4F2A-9732-13D31B201DDC}"/>
              </a:ext>
            </a:extLst>
          </p:cNvPr>
          <p:cNvSpPr/>
          <p:nvPr userDrawn="1"/>
        </p:nvSpPr>
        <p:spPr>
          <a:xfrm>
            <a:off x="0" y="12292106"/>
            <a:ext cx="24384000" cy="355600"/>
          </a:xfrm>
          <a:prstGeom prst="rect">
            <a:avLst/>
          </a:prstGeom>
          <a:solidFill>
            <a:srgbClr val="F8D10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t-P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1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57150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71923" y="13169900"/>
            <a:ext cx="271654" cy="3175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44060853-E09C-174B-AF0B-76DF8A761A6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512276" y="754285"/>
            <a:ext cx="5278255" cy="90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1pPr>
      <a:lvl2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2pPr>
      <a:lvl3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3pPr>
      <a:lvl4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4pPr>
      <a:lvl5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5pPr>
      <a:lvl6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6pPr>
      <a:lvl7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7pPr>
      <a:lvl8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8pPr>
      <a:lvl9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9pPr>
    </p:titleStyle>
    <p:bodyStyle>
      <a:lvl1pPr marL="63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1pPr>
      <a:lvl2pPr marL="127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2pPr>
      <a:lvl3pPr marL="190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3pPr>
      <a:lvl4pPr marL="254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4pPr>
      <a:lvl5pPr marL="317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5pPr>
      <a:lvl6pPr marL="381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6pPr>
      <a:lvl7pPr marL="444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7pPr>
      <a:lvl8pPr marL="508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8pPr>
      <a:lvl9pPr marL="571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ítulo"/>
          <p:cNvSpPr txBox="1">
            <a:spLocks noGrp="1"/>
          </p:cNvSpPr>
          <p:nvPr>
            <p:ph type="ctrTitle"/>
          </p:nvPr>
        </p:nvSpPr>
        <p:spPr>
          <a:xfrm>
            <a:off x="16135250" y="5848350"/>
            <a:ext cx="7702650" cy="4648200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Título</a:t>
            </a:r>
            <a:endParaRPr dirty="0"/>
          </a:p>
        </p:txBody>
      </p:sp>
      <p:sp>
        <p:nvSpPr>
          <p:cNvPr id="97" name="Subtítulo"/>
          <p:cNvSpPr txBox="1">
            <a:spLocks noGrp="1"/>
          </p:cNvSpPr>
          <p:nvPr>
            <p:ph type="subTitle" sz="quarter" idx="1"/>
          </p:nvPr>
        </p:nvSpPr>
        <p:spPr>
          <a:xfrm>
            <a:off x="16135250" y="10623550"/>
            <a:ext cx="7702650" cy="1587500"/>
          </a:xfrm>
          <a:prstGeom prst="rect">
            <a:avLst/>
          </a:prstGeom>
        </p:spPr>
        <p:txBody>
          <a:bodyPr/>
          <a:lstStyle>
            <a:lvl1pPr>
              <a:defRPr sz="420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rPr dirty="0" err="1"/>
              <a:t>Subtítulo</a:t>
            </a:r>
            <a:endParaRPr dirty="0"/>
          </a:p>
        </p:txBody>
      </p:sp>
      <p:sp>
        <p:nvSpPr>
          <p:cNvPr id="10" name="Triangle">
            <a:extLst>
              <a:ext uri="{FF2B5EF4-FFF2-40B4-BE49-F238E27FC236}">
                <a16:creationId xmlns:a16="http://schemas.microsoft.com/office/drawing/2014/main" id="{3C5552B9-373E-4E11-B2A6-5030D97C6E73}"/>
              </a:ext>
            </a:extLst>
          </p:cNvPr>
          <p:cNvSpPr/>
          <p:nvPr/>
        </p:nvSpPr>
        <p:spPr>
          <a:xfrm rot="10800000" flipH="1">
            <a:off x="2728" y="-9974"/>
            <a:ext cx="19285025" cy="16556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F390FCE-FAD3-4E83-8A9B-7603FBB3D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987" y="360309"/>
            <a:ext cx="5274229" cy="90650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Índ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Índice</a:t>
            </a:r>
            <a:endParaRPr dirty="0"/>
          </a:p>
        </p:txBody>
      </p:sp>
      <p:sp>
        <p:nvSpPr>
          <p:cNvPr id="100" name="Neste diapositivo, deverá ser utilizada uma lista numerada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889000" indent="-889000">
              <a:buSzPct val="100000"/>
              <a:buAutoNum type="arabicPeriod"/>
            </a:pPr>
            <a:r>
              <a:rPr dirty="0"/>
              <a:t>Neste </a:t>
            </a:r>
            <a:r>
              <a:rPr dirty="0" err="1"/>
              <a:t>diapositivo</a:t>
            </a:r>
            <a:r>
              <a:rPr dirty="0"/>
              <a:t>, </a:t>
            </a:r>
            <a:r>
              <a:rPr dirty="0" err="1"/>
              <a:t>deverá</a:t>
            </a:r>
            <a:r>
              <a:rPr dirty="0"/>
              <a:t> ser </a:t>
            </a:r>
            <a:r>
              <a:rPr dirty="0" err="1"/>
              <a:t>utilizada</a:t>
            </a:r>
            <a:r>
              <a:rPr dirty="0"/>
              <a:t> </a:t>
            </a:r>
            <a:r>
              <a:rPr dirty="0" err="1"/>
              <a:t>uma</a:t>
            </a:r>
            <a:r>
              <a:rPr dirty="0"/>
              <a:t> </a:t>
            </a:r>
            <a:r>
              <a:rPr dirty="0" err="1"/>
              <a:t>lista</a:t>
            </a:r>
            <a:r>
              <a:rPr dirty="0"/>
              <a:t> </a:t>
            </a:r>
            <a:r>
              <a:rPr dirty="0" err="1"/>
              <a:t>numerada</a:t>
            </a:r>
            <a:r>
              <a:rPr dirty="0"/>
              <a:t>;</a:t>
            </a:r>
          </a:p>
          <a:p>
            <a:pPr marL="889000" indent="-889000">
              <a:buSzPct val="100000"/>
              <a:buAutoNum type="arabicPeriod"/>
            </a:pPr>
            <a:r>
              <a:rPr dirty="0" err="1"/>
              <a:t>Devem</a:t>
            </a:r>
            <a:r>
              <a:rPr dirty="0"/>
              <a:t> ser </a:t>
            </a:r>
            <a:r>
              <a:rPr dirty="0" err="1"/>
              <a:t>listados</a:t>
            </a:r>
            <a:r>
              <a:rPr dirty="0"/>
              <a:t> </a:t>
            </a:r>
            <a:r>
              <a:rPr dirty="0" err="1"/>
              <a:t>todos</a:t>
            </a:r>
            <a:r>
              <a:rPr dirty="0"/>
              <a:t> 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títulos</a:t>
            </a:r>
            <a:r>
              <a:rPr dirty="0"/>
              <a:t> de </a:t>
            </a:r>
            <a:r>
              <a:rPr dirty="0" err="1"/>
              <a:t>secção</a:t>
            </a:r>
            <a:r>
              <a:rPr dirty="0"/>
              <a:t> </a:t>
            </a:r>
            <a:r>
              <a:rPr dirty="0" err="1"/>
              <a:t>utilizados</a:t>
            </a:r>
            <a:r>
              <a:rPr dirty="0"/>
              <a:t> </a:t>
            </a:r>
            <a:r>
              <a:rPr dirty="0" err="1"/>
              <a:t>ao</a:t>
            </a:r>
            <a:r>
              <a:rPr dirty="0"/>
              <a:t> </a:t>
            </a:r>
            <a:r>
              <a:rPr dirty="0" err="1"/>
              <a:t>longo</a:t>
            </a:r>
            <a:r>
              <a:rPr dirty="0"/>
              <a:t> da </a:t>
            </a:r>
            <a:r>
              <a:rPr dirty="0" err="1"/>
              <a:t>apresentação</a:t>
            </a:r>
            <a:r>
              <a:rPr dirty="0"/>
              <a:t>;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5027" y="13169900"/>
            <a:ext cx="209246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02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ítulo de Secçã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Secção</a:t>
            </a:r>
          </a:p>
        </p:txBody>
      </p:sp>
      <p:sp>
        <p:nvSpPr>
          <p:cNvPr id="106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AABE3179-0E1F-184F-9CBC-FF7E89E95301}"/>
              </a:ext>
            </a:extLst>
          </p:cNvPr>
          <p:cNvSpPr txBox="1">
            <a:spLocks/>
          </p:cNvSpPr>
          <p:nvPr/>
        </p:nvSpPr>
        <p:spPr>
          <a:xfrm>
            <a:off x="23765027" y="13169900"/>
            <a:ext cx="20924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rto Sans Light"/>
                <a:ea typeface="Porto Sans Light"/>
                <a:cs typeface="Porto Sans Light"/>
                <a:sym typeface="Porto Sans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PT" smtClean="0"/>
              <a:pPr/>
              <a:t>3</a:t>
            </a:fld>
            <a:endParaRPr lang="en-PT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109" name="Os diapositivos textuais devem ser ordenados por tópicos, com pouco texto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diapositivos</a:t>
            </a:r>
            <a:r>
              <a:rPr dirty="0"/>
              <a:t> </a:t>
            </a:r>
            <a:r>
              <a:rPr dirty="0" err="1"/>
              <a:t>textuais</a:t>
            </a:r>
            <a:r>
              <a:rPr dirty="0"/>
              <a:t> </a:t>
            </a:r>
            <a:r>
              <a:rPr dirty="0" err="1"/>
              <a:t>devem</a:t>
            </a:r>
            <a:r>
              <a:rPr dirty="0"/>
              <a:t> ser </a:t>
            </a:r>
            <a:r>
              <a:rPr dirty="0" err="1"/>
              <a:t>ordenados</a:t>
            </a:r>
            <a:r>
              <a:rPr dirty="0"/>
              <a:t> por </a:t>
            </a:r>
            <a:r>
              <a:rPr dirty="0" err="1"/>
              <a:t>tópicos</a:t>
            </a:r>
            <a:r>
              <a:rPr dirty="0"/>
              <a:t>, com </a:t>
            </a:r>
            <a:r>
              <a:rPr dirty="0" err="1"/>
              <a:t>pouco</a:t>
            </a:r>
            <a:r>
              <a:rPr dirty="0"/>
              <a:t> </a:t>
            </a:r>
            <a:r>
              <a:rPr dirty="0" err="1"/>
              <a:t>texto</a:t>
            </a:r>
            <a:r>
              <a:rPr dirty="0"/>
              <a:t>.</a:t>
            </a:r>
          </a:p>
          <a:p>
            <a:r>
              <a:rPr dirty="0" err="1"/>
              <a:t>Não</a:t>
            </a:r>
            <a:r>
              <a:rPr dirty="0"/>
              <a:t> é </a:t>
            </a:r>
            <a:r>
              <a:rPr dirty="0" err="1"/>
              <a:t>aconselhável</a:t>
            </a:r>
            <a:r>
              <a:rPr dirty="0"/>
              <a:t> a </a:t>
            </a:r>
            <a:r>
              <a:rPr dirty="0" err="1"/>
              <a:t>utilização</a:t>
            </a:r>
            <a:r>
              <a:rPr dirty="0"/>
              <a:t> de </a:t>
            </a:r>
            <a:r>
              <a:rPr i="1" dirty="0" err="1"/>
              <a:t>bulllet</a:t>
            </a:r>
            <a:r>
              <a:rPr i="1" dirty="0"/>
              <a:t> points</a:t>
            </a:r>
            <a:r>
              <a:rPr dirty="0"/>
              <a:t>, </a:t>
            </a:r>
            <a:r>
              <a:rPr i="1" dirty="0"/>
              <a:t> </a:t>
            </a:r>
            <a:r>
              <a:rPr dirty="0"/>
              <a:t>as </a:t>
            </a:r>
            <a:r>
              <a:rPr dirty="0" err="1"/>
              <a:t>configurações</a:t>
            </a:r>
            <a:r>
              <a:rPr dirty="0"/>
              <a:t> do </a:t>
            </a:r>
            <a:r>
              <a:rPr dirty="0" err="1"/>
              <a:t>corpo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</a:t>
            </a:r>
            <a:r>
              <a:rPr dirty="0" err="1"/>
              <a:t>estão</a:t>
            </a:r>
            <a:r>
              <a:rPr dirty="0"/>
              <a:t> </a:t>
            </a:r>
            <a:r>
              <a:rPr dirty="0" err="1"/>
              <a:t>preparadas</a:t>
            </a:r>
            <a:r>
              <a:rPr dirty="0"/>
              <a:t> para </a:t>
            </a:r>
            <a:r>
              <a:rPr dirty="0" err="1"/>
              <a:t>dispor</a:t>
            </a:r>
            <a:r>
              <a:rPr dirty="0"/>
              <a:t> a </a:t>
            </a:r>
            <a:r>
              <a:rPr dirty="0" err="1"/>
              <a:t>informação</a:t>
            </a:r>
            <a:r>
              <a:rPr dirty="0"/>
              <a:t> de forma </a:t>
            </a:r>
            <a:r>
              <a:rPr dirty="0" err="1"/>
              <a:t>sintética</a:t>
            </a:r>
            <a:r>
              <a:rPr dirty="0"/>
              <a:t> e </a:t>
            </a:r>
            <a:r>
              <a:rPr dirty="0" err="1"/>
              <a:t>inteligível</a:t>
            </a:r>
            <a:r>
              <a:rPr dirty="0"/>
              <a:t>.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4227" y="13169900"/>
            <a:ext cx="210846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 dirty="0"/>
          </a:p>
        </p:txBody>
      </p:sp>
      <p:sp>
        <p:nvSpPr>
          <p:cNvPr id="111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Lorem ipsum dolor sit amet, consectetur adipiscing elit, sed do eiusmod tempor incididunt ut labore et dolore magna aliqua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t>Lorem ipsum dolor sit amet, consectetur adipiscing elit, sed do eiusmod tempor incididunt ut labore et dolore magna aliqua.</a:t>
            </a:r>
          </a:p>
          <a:p>
            <a:pPr>
              <a:lnSpc>
                <a:spcPct val="150000"/>
              </a:lnSpc>
            </a:pPr>
            <a:r>
              <a:t>Eget egestas purus viverra accumsan in nisl nisi scelerisque eu.</a:t>
            </a:r>
          </a:p>
          <a:p>
            <a:pPr>
              <a:lnSpc>
                <a:spcPct val="150000"/>
              </a:lnSpc>
            </a:pPr>
            <a:r>
              <a:t>Aliquam faucibus purus in massa tempor nec feugiat nisl.</a:t>
            </a:r>
          </a:p>
          <a:p>
            <a:pPr>
              <a:lnSpc>
                <a:spcPct val="150000"/>
              </a:lnSpc>
            </a:pPr>
            <a:r>
              <a:t>Lobortis elementum nibh tellus molestie nunc non.</a:t>
            </a:r>
          </a:p>
        </p:txBody>
      </p:sp>
      <p:sp>
        <p:nvSpPr>
          <p:cNvPr id="1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5027" y="13169900"/>
            <a:ext cx="209246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15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118" name="este diapositivo apenas comporta uma fotografia e texto."/>
          <p:cNvSpPr txBox="1">
            <a:spLocks noGrp="1"/>
          </p:cNvSpPr>
          <p:nvPr>
            <p:ph type="body" sz="quarter" idx="1"/>
          </p:nvPr>
        </p:nvSpPr>
        <p:spPr>
          <a:xfrm>
            <a:off x="1651000" y="5822813"/>
            <a:ext cx="10223500" cy="207037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t>este diapositivo apenas comporta uma fotografia e texto.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3960" y="13169900"/>
            <a:ext cx="211380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20" name="Image" descr="Image"/>
          <p:cNvPicPr>
            <a:picLocks noChangeAspect="1"/>
          </p:cNvPicPr>
          <p:nvPr/>
        </p:nvPicPr>
        <p:blipFill>
          <a:blip r:embed="rId2"/>
          <a:srcRect t="9845" b="26426"/>
          <a:stretch>
            <a:fillRect/>
          </a:stretch>
        </p:blipFill>
        <p:spPr>
          <a:xfrm>
            <a:off x="13478719" y="3548800"/>
            <a:ext cx="9525001" cy="910038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9561" y="13169900"/>
            <a:ext cx="200178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24" name="Image" descr="Image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945" t="226" r="10875" b="680"/>
          <a:stretch>
            <a:fillRect/>
          </a:stretch>
        </p:blipFill>
        <p:spPr>
          <a:xfrm>
            <a:off x="15760700" y="7048500"/>
            <a:ext cx="7404100" cy="5549900"/>
          </a:xfrm>
          <a:prstGeom prst="rect">
            <a:avLst/>
          </a:prstGeom>
        </p:spPr>
      </p:pic>
      <p:pic>
        <p:nvPicPr>
          <p:cNvPr id="125" name="Image" descr="Image"/>
          <p:cNvPicPr>
            <a:picLocks noGrp="1" noChangeAspect="1"/>
          </p:cNvPicPr>
          <p:nvPr>
            <p:ph type="pic" idx="14"/>
          </p:nvPr>
        </p:nvPicPr>
        <p:blipFill>
          <a:blip r:embed="rId3"/>
          <a:srcRect l="5640" r="5487" b="76"/>
          <a:stretch>
            <a:fillRect/>
          </a:stretch>
        </p:blipFill>
        <p:spPr>
          <a:xfrm>
            <a:off x="15760700" y="1130300"/>
            <a:ext cx="7404100" cy="5549900"/>
          </a:xfrm>
          <a:prstGeom prst="rect">
            <a:avLst/>
          </a:prstGeom>
        </p:spPr>
      </p:pic>
      <p:pic>
        <p:nvPicPr>
          <p:cNvPr id="126" name="Image" descr="Image"/>
          <p:cNvPicPr>
            <a:picLocks noGrp="1" noChangeAspect="1"/>
          </p:cNvPicPr>
          <p:nvPr>
            <p:ph type="pic" idx="15"/>
          </p:nvPr>
        </p:nvPicPr>
        <p:blipFill>
          <a:blip r:embed="rId4"/>
          <a:srcRect l="8785" r="8822"/>
          <a:stretch>
            <a:fillRect/>
          </a:stretch>
        </p:blipFill>
        <p:spPr>
          <a:xfrm>
            <a:off x="1206500" y="1130300"/>
            <a:ext cx="14173200" cy="11468100"/>
          </a:xfrm>
          <a:prstGeom prst="rect">
            <a:avLst/>
          </a:prstGeom>
        </p:spPr>
      </p:pic>
      <p:sp>
        <p:nvSpPr>
          <p:cNvPr id="127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0849" y="13169900"/>
            <a:ext cx="217602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30" name="–Johnny Appleseed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–Johnny Appleseed</a:t>
            </a:r>
          </a:p>
        </p:txBody>
      </p:sp>
      <p:sp>
        <p:nvSpPr>
          <p:cNvPr id="131" name="“Type a quote here.”"/>
          <p:cNvSpPr txBox="1"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“Type a quote here.” </a:t>
            </a:r>
          </a:p>
        </p:txBody>
      </p:sp>
      <p:sp>
        <p:nvSpPr>
          <p:cNvPr id="132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Porto Sans"/>
        <a:ea typeface="Porto Sans"/>
        <a:cs typeface="Porto Sans"/>
      </a:majorFont>
      <a:minorFont>
        <a:latin typeface="Porto Sans"/>
        <a:ea typeface="Porto Sans"/>
        <a:cs typeface="Porto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Porto Sans"/>
        <a:ea typeface="Porto Sans"/>
        <a:cs typeface="Porto Sans"/>
      </a:majorFont>
      <a:minorFont>
        <a:latin typeface="Porto Sans"/>
        <a:ea typeface="Porto Sans"/>
        <a:cs typeface="Porto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3519BFB3A9EA4F965FB1056D2DE73F" ma:contentTypeVersion="18" ma:contentTypeDescription="Criar um novo documento." ma:contentTypeScope="" ma:versionID="9add4acdfeb155c948996ea6d80dd865">
  <xsd:schema xmlns:xsd="http://www.w3.org/2001/XMLSchema" xmlns:xs="http://www.w3.org/2001/XMLSchema" xmlns:p="http://schemas.microsoft.com/office/2006/metadata/properties" xmlns:ns2="5776f643-7796-42dc-888a-7411ff711717" xmlns:ns3="25b9dcc5-e072-4ac9-baf0-d29c45e79b01" targetNamespace="http://schemas.microsoft.com/office/2006/metadata/properties" ma:root="true" ma:fieldsID="e67582c1b525018ea856185ef686b567" ns2:_="" ns3:_="">
    <xsd:import namespace="5776f643-7796-42dc-888a-7411ff711717"/>
    <xsd:import namespace="25b9dcc5-e072-4ac9-baf0-d29c45e79b0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76f643-7796-42dc-888a-7411ff71171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43bd022-c99e-42c5-881e-66198ada6d79}" ma:internalName="TaxCatchAll" ma:showField="CatchAllData" ma:web="5776f643-7796-42dc-888a-7411ff7117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b9dcc5-e072-4ac9-baf0-d29c45e79b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1374c586-51ca-419d-b13a-551147e708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5b9dcc5-e072-4ac9-baf0-d29c45e79b01">
      <Terms xmlns="http://schemas.microsoft.com/office/infopath/2007/PartnerControls"/>
    </lcf76f155ced4ddcb4097134ff3c332f>
    <TaxCatchAll xmlns="5776f643-7796-42dc-888a-7411ff71171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82B2FDD-F1C1-483F-863D-B986DDBF65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76f643-7796-42dc-888a-7411ff711717"/>
    <ds:schemaRef ds:uri="25b9dcc5-e072-4ac9-baf0-d29c45e79b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F498EF-C881-46D0-B586-0F2236805C06}">
  <ds:schemaRefs>
    <ds:schemaRef ds:uri="http://schemas.microsoft.com/office/2006/metadata/properties"/>
    <ds:schemaRef ds:uri="http://schemas.microsoft.com/office/infopath/2007/PartnerControls"/>
    <ds:schemaRef ds:uri="25b9dcc5-e072-4ac9-baf0-d29c45e79b01"/>
    <ds:schemaRef ds:uri="5776f643-7796-42dc-888a-7411ff711717"/>
  </ds:schemaRefs>
</ds:datastoreItem>
</file>

<file path=customXml/itemProps3.xml><?xml version="1.0" encoding="utf-8"?>
<ds:datastoreItem xmlns:ds="http://schemas.openxmlformats.org/officeDocument/2006/customXml" ds:itemID="{997846F2-E08A-49F7-9368-5FF99BD037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259</Words>
  <Application>Microsoft Macintosh PowerPoint</Application>
  <PresentationFormat>Custom</PresentationFormat>
  <Paragraphs>32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Helvetica Neue</vt:lpstr>
      <vt:lpstr>Helvetica Neue Medium</vt:lpstr>
      <vt:lpstr>Porto Sans</vt:lpstr>
      <vt:lpstr>Porto Sans Light</vt:lpstr>
      <vt:lpstr>Porto Sans Light Italic</vt:lpstr>
      <vt:lpstr>White</vt:lpstr>
      <vt:lpstr>Título</vt:lpstr>
      <vt:lpstr>Índice</vt:lpstr>
      <vt:lpstr>Título de Secção</vt:lpstr>
      <vt:lpstr>Título</vt:lpstr>
      <vt:lpstr>PowerPoint Presentation</vt:lpstr>
      <vt:lpstr>Título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cp:lastModifiedBy>Rita Pires de Lima e Guimarães</cp:lastModifiedBy>
  <cp:revision>7</cp:revision>
  <dcterms:modified xsi:type="dcterms:W3CDTF">2024-11-05T12:58:18Z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0x010100473519BFB3A9EA4F965FB1056D2DE73F</vt:lpwstr>
  </property>
</Properties>
</file>