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1pPr>
    <a:lvl2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2pPr>
    <a:lvl3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3pPr>
    <a:lvl4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4pPr>
    <a:lvl5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5pPr>
    <a:lvl6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6pPr>
    <a:lvl7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7pPr>
    <a:lvl8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8pPr>
    <a:lvl9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333333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76672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2" d="100"/>
          <a:sy n="82" d="100"/>
        </p:scale>
        <p:origin x="1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" name="© Ano - Autor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98500" y="9203588"/>
            <a:ext cx="3943599" cy="461060"/>
          </a:xfrm>
          <a:prstGeom prst="rect">
            <a:avLst/>
          </a:prstGeom>
        </p:spPr>
        <p:txBody>
          <a:bodyPr numCol="1" spcCol="38100" anchor="b"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1400"/>
            </a:lvl1pPr>
          </a:lstStyle>
          <a:p>
            <a:r>
              <a:t>Author and Date</a:t>
            </a:r>
          </a:p>
        </p:txBody>
      </p:sp>
      <p:sp>
        <p:nvSpPr>
          <p:cNvPr id="17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7871" y="1852810"/>
            <a:ext cx="11609058" cy="3302001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</p:spPr>
        <p:txBody>
          <a:bodyPr numCol="1" spcCol="38100"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1pPr>
            <a:lvl2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2pPr>
            <a:lvl3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3pPr>
            <a:lvl4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4pPr>
            <a:lvl5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9" name="Rectangle"/>
          <p:cNvSpPr/>
          <p:nvPr/>
        </p:nvSpPr>
        <p:spPr>
          <a:xfrm>
            <a:off x="1" y="0"/>
            <a:ext cx="13004800" cy="93950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/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6732" y="9338867"/>
            <a:ext cx="271654" cy="31750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1FB8D471-634D-4F45-AD94-A43117E24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18725" y="19571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30" name="Author and Date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 numCol="1" spcCol="38100"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1400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r>
              <a:t>Author and Date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3119" y="9190177"/>
            <a:ext cx="271654" cy="317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Gráfico 8">
            <a:extLst>
              <a:ext uri="{FF2B5EF4-FFF2-40B4-BE49-F238E27FC236}">
                <a16:creationId xmlns:a16="http://schemas.microsoft.com/office/drawing/2014/main" id="{90C0E9CF-A382-1114-68C1-63D46C6AEB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18725" y="161632"/>
            <a:ext cx="3246542" cy="55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499" y="3948558"/>
            <a:ext cx="11607801" cy="5106542"/>
          </a:xfrm>
          <a:prstGeom prst="rect">
            <a:avLst/>
          </a:prstGeom>
        </p:spPr>
        <p:txBody>
          <a:bodyPr numCol="1" spcCol="38100"/>
          <a:lstStyle>
            <a:lvl1pPr marL="381000" indent="-381000"/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9" name="Slide Subtitle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98499" y="2539627"/>
            <a:ext cx="11607802" cy="671802"/>
          </a:xfrm>
          <a:prstGeom prst="rect">
            <a:avLst/>
          </a:prstGeom>
        </p:spPr>
        <p:txBody>
          <a:bodyPr numCol="1" spcCol="38100"/>
          <a:lstStyle>
            <a:lvl1pPr marL="0" indent="0" defTabSz="581151">
              <a:lnSpc>
                <a:spcPct val="100000"/>
              </a:lnSpc>
              <a:spcBef>
                <a:spcPts val="0"/>
              </a:spcBef>
              <a:buSzTx/>
              <a:buNone/>
              <a:defRPr sz="3762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r>
              <a:t>Slide Subtitle</a:t>
            </a:r>
          </a:p>
        </p:txBody>
      </p:sp>
      <p:sp>
        <p:nvSpPr>
          <p:cNvPr id="4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1202266"/>
            <a:ext cx="11607800" cy="1016001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1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" name="© Ano - Autor"/>
          <p:cNvSpPr txBox="1"/>
          <p:nvPr/>
        </p:nvSpPr>
        <p:spPr>
          <a:xfrm>
            <a:off x="698500" y="9203588"/>
            <a:ext cx="394359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</a:defRPr>
            </a:lvl1pPr>
          </a:lstStyle>
          <a:p>
            <a:r>
              <a:t>© Ano - Autor</a:t>
            </a:r>
          </a:p>
        </p:txBody>
      </p:sp>
      <p:sp>
        <p:nvSpPr>
          <p:cNvPr id="43" name="Rectangle"/>
          <p:cNvSpPr/>
          <p:nvPr userDrawn="1"/>
        </p:nvSpPr>
        <p:spPr>
          <a:xfrm>
            <a:off x="0" y="0"/>
            <a:ext cx="13004800" cy="88090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/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49724" y="9338867"/>
            <a:ext cx="271654" cy="317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05D695EB-7872-4C28-932E-5A64FA7937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4350" y="17196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5DD57C00-5EA1-4AA5-8E13-A3A5A99551A8}"/>
              </a:ext>
            </a:extLst>
          </p:cNvPr>
          <p:cNvSpPr/>
          <p:nvPr userDrawn="1"/>
        </p:nvSpPr>
        <p:spPr>
          <a:xfrm>
            <a:off x="0" y="0"/>
            <a:ext cx="13004800" cy="88090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/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B544DF9F-BE69-40C0-A645-F7B5302B1E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4350" y="17196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daiga-ellaby-CYIhr8kRHbo-unsplash.jpg"/>
          <p:cNvSpPr>
            <a:spLocks noGrp="1"/>
          </p:cNvSpPr>
          <p:nvPr>
            <p:ph type="pic" sz="half" idx="13"/>
          </p:nvPr>
        </p:nvSpPr>
        <p:spPr>
          <a:xfrm>
            <a:off x="6779896" y="1350454"/>
            <a:ext cx="5236209" cy="7853536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endParaRPr/>
          </a:p>
        </p:txBody>
      </p:sp>
      <p:sp>
        <p:nvSpPr>
          <p:cNvPr id="6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1238816"/>
            <a:ext cx="5105400" cy="1016001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2" name="Slide Subtitle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698500" y="2207294"/>
            <a:ext cx="5105400" cy="671802"/>
          </a:xfrm>
          <a:prstGeom prst="rect">
            <a:avLst/>
          </a:prstGeom>
        </p:spPr>
        <p:txBody>
          <a:bodyPr numCol="1" spcCol="38100"/>
          <a:lstStyle>
            <a:lvl1pPr marL="0" indent="0" defTabSz="581151">
              <a:lnSpc>
                <a:spcPct val="100000"/>
              </a:lnSpc>
              <a:spcBef>
                <a:spcPts val="0"/>
              </a:spcBef>
              <a:buSzTx/>
              <a:buNone/>
              <a:defRPr sz="3762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r>
              <a:t>Slide Subtitle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 numCol="1" spcCol="38100"/>
          <a:lstStyle>
            <a:lvl1pPr marL="381000" indent="-381000"/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5" name="© Ano - Autor"/>
          <p:cNvSpPr txBox="1"/>
          <p:nvPr/>
        </p:nvSpPr>
        <p:spPr>
          <a:xfrm>
            <a:off x="698500" y="9203588"/>
            <a:ext cx="394359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</a:defRPr>
            </a:lvl1pPr>
          </a:lstStyle>
          <a:p>
            <a:r>
              <a:t>© Ano - Autor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652266B4-B5F5-4107-918E-02C34E3D06C3}"/>
              </a:ext>
            </a:extLst>
          </p:cNvPr>
          <p:cNvSpPr/>
          <p:nvPr userDrawn="1"/>
        </p:nvSpPr>
        <p:spPr>
          <a:xfrm>
            <a:off x="0" y="0"/>
            <a:ext cx="13004800" cy="88090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/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ED4F454D-89A2-4890-BDCA-1B6E9D61B3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4350" y="17196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sz="8200" spc="-164"/>
            </a:lvl1pPr>
          </a:lstStyle>
          <a:p>
            <a:r>
              <a:t>Section Title</a:t>
            </a:r>
          </a:p>
        </p:txBody>
      </p:sp>
      <p:sp>
        <p:nvSpPr>
          <p:cNvPr id="76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7" name="© Ano - Autor"/>
          <p:cNvSpPr txBox="1"/>
          <p:nvPr/>
        </p:nvSpPr>
        <p:spPr>
          <a:xfrm>
            <a:off x="698500" y="9203588"/>
            <a:ext cx="394359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</a:defRPr>
            </a:lvl1pPr>
          </a:lstStyle>
          <a:p>
            <a:r>
              <a:t>© Ano - Autor</a:t>
            </a:r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625939BF-3E56-40CC-A88B-FF25BB3C08FF}"/>
              </a:ext>
            </a:extLst>
          </p:cNvPr>
          <p:cNvSpPr/>
          <p:nvPr userDrawn="1"/>
        </p:nvSpPr>
        <p:spPr>
          <a:xfrm>
            <a:off x="0" y="0"/>
            <a:ext cx="13004800" cy="88090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/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48185177-E6EA-4631-BCE9-15B5D14D22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4350" y="17196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>
              <a:spcBef>
                <a:spcPts val="1200"/>
              </a:spcBef>
              <a:buSzTx/>
              <a:buNone/>
              <a:defRPr sz="3800" spc="-38"/>
            </a:lvl1pPr>
            <a:lvl2pPr marL="0" indent="0">
              <a:spcBef>
                <a:spcPts val="1200"/>
              </a:spcBef>
              <a:buSzTx/>
              <a:buNone/>
              <a:defRPr sz="3800" spc="-38"/>
            </a:lvl2pPr>
            <a:lvl3pPr marL="0" indent="0">
              <a:spcBef>
                <a:spcPts val="1200"/>
              </a:spcBef>
              <a:buSzTx/>
              <a:buNone/>
              <a:defRPr sz="3800" spc="-38"/>
            </a:lvl3pPr>
            <a:lvl4pPr marL="0" indent="0">
              <a:spcBef>
                <a:spcPts val="1200"/>
              </a:spcBef>
              <a:buSzTx/>
              <a:buNone/>
              <a:defRPr sz="3800" spc="-38"/>
            </a:lvl4pPr>
            <a:lvl5pPr marL="0" indent="0">
              <a:spcBef>
                <a:spcPts val="1200"/>
              </a:spcBef>
              <a:buSzTx/>
              <a:buNone/>
              <a:defRPr sz="3800" spc="-38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8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9" name="© Ano - Autor"/>
          <p:cNvSpPr txBox="1"/>
          <p:nvPr/>
        </p:nvSpPr>
        <p:spPr>
          <a:xfrm>
            <a:off x="698500" y="9203588"/>
            <a:ext cx="394359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</a:defRPr>
            </a:lvl1pPr>
          </a:lstStyle>
          <a:p>
            <a:r>
              <a:t>© Ano - Autor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41686" y="9338867"/>
            <a:ext cx="271654" cy="317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3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1193800"/>
            <a:ext cx="11607800" cy="10160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3B1ACA9A-8096-4853-B9B4-CCBA0770BF0A}"/>
              </a:ext>
            </a:extLst>
          </p:cNvPr>
          <p:cNvSpPr/>
          <p:nvPr userDrawn="1"/>
        </p:nvSpPr>
        <p:spPr>
          <a:xfrm>
            <a:off x="0" y="0"/>
            <a:ext cx="13004800" cy="88090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/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FE2F8645-3C0D-4799-B429-02A429104A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4350" y="17196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numCol="1" spcCol="38100" anchor="ctr"/>
          <a:lstStyle>
            <a:lvl1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z="6000" spc="-119">
                <a:latin typeface="+mn-lt"/>
                <a:ea typeface="+mn-ea"/>
                <a:cs typeface="+mn-cs"/>
                <a:sym typeface="Porto Sans"/>
              </a:defRPr>
            </a:lvl1pPr>
            <a:lvl2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z="6000" spc="-119">
                <a:latin typeface="+mn-lt"/>
                <a:ea typeface="+mn-ea"/>
                <a:cs typeface="+mn-cs"/>
                <a:sym typeface="Porto Sans"/>
              </a:defRPr>
            </a:lvl2pPr>
            <a:lvl3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z="6000" spc="-119">
                <a:latin typeface="+mn-lt"/>
                <a:ea typeface="+mn-ea"/>
                <a:cs typeface="+mn-cs"/>
                <a:sym typeface="Porto Sans"/>
              </a:defRPr>
            </a:lvl3pPr>
            <a:lvl4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z="6000" spc="-119">
                <a:latin typeface="+mn-lt"/>
                <a:ea typeface="+mn-ea"/>
                <a:cs typeface="+mn-cs"/>
                <a:sym typeface="Porto Sans"/>
              </a:defRPr>
            </a:lvl4pPr>
            <a:lvl5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z="6000" spc="-119">
                <a:latin typeface="+mn-lt"/>
                <a:ea typeface="+mn-ea"/>
                <a:cs typeface="+mn-cs"/>
                <a:sym typeface="Porto Sans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1" name="Attribution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736600" y="6426200"/>
            <a:ext cx="11049000" cy="461059"/>
          </a:xfrm>
          <a:prstGeom prst="rect">
            <a:avLst/>
          </a:prstGeom>
        </p:spPr>
        <p:txBody>
          <a:bodyPr numCol="1" spcCol="38100"/>
          <a:lstStyle>
            <a:lvl1pPr marL="0" indent="0" defTabSz="575281">
              <a:lnSpc>
                <a:spcPct val="100000"/>
              </a:lnSpc>
              <a:spcBef>
                <a:spcPts val="0"/>
              </a:spcBef>
              <a:buSzTx/>
              <a:buNone/>
              <a:defRPr sz="2352"/>
            </a:lvl1pPr>
          </a:lstStyle>
          <a:p>
            <a:r>
              <a:t>Attribution</a:t>
            </a:r>
          </a:p>
        </p:txBody>
      </p:sp>
      <p:sp>
        <p:nvSpPr>
          <p:cNvPr id="102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3" name="© Ano - Autor"/>
          <p:cNvSpPr txBox="1"/>
          <p:nvPr/>
        </p:nvSpPr>
        <p:spPr>
          <a:xfrm>
            <a:off x="698500" y="9203588"/>
            <a:ext cx="394359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</a:defRPr>
            </a:lvl1pPr>
          </a:lstStyle>
          <a:p>
            <a:r>
              <a:t>© Ano - Autor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67086" y="9338867"/>
            <a:ext cx="271654" cy="317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FD424B1E-9BE5-4A8C-B6C0-73781114A4DE}"/>
              </a:ext>
            </a:extLst>
          </p:cNvPr>
          <p:cNvSpPr/>
          <p:nvPr userDrawn="1"/>
        </p:nvSpPr>
        <p:spPr>
          <a:xfrm>
            <a:off x="0" y="0"/>
            <a:ext cx="13004800" cy="88090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B36C4C43-E099-4755-9D5D-029A7A734C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4350" y="17196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ctangle"/>
          <p:cNvSpPr/>
          <p:nvPr/>
        </p:nvSpPr>
        <p:spPr>
          <a:xfrm>
            <a:off x="-64835" y="-58597"/>
            <a:ext cx="13134469" cy="9249321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1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67086" y="9338867"/>
            <a:ext cx="271654" cy="317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89D4EAC8-7D1E-457D-944F-F7B9D5F6D1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4350" y="171962"/>
            <a:ext cx="3223494" cy="55403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numCol="2" spcCol="589358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" name="© Ano - Autor"/>
          <p:cNvSpPr txBox="1"/>
          <p:nvPr/>
        </p:nvSpPr>
        <p:spPr>
          <a:xfrm>
            <a:off x="698500" y="9203588"/>
            <a:ext cx="394359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</a:defRPr>
            </a:lvl1pPr>
          </a:lstStyle>
          <a:p>
            <a:r>
              <a:t>© Ano - Autor</a:t>
            </a:r>
          </a:p>
        </p:txBody>
      </p:sp>
      <p:sp>
        <p:nvSpPr>
          <p:cNvPr id="5" name="Rectangle"/>
          <p:cNvSpPr/>
          <p:nvPr/>
        </p:nvSpPr>
        <p:spPr>
          <a:xfrm>
            <a:off x="-64835" y="-53220"/>
            <a:ext cx="13134469" cy="93950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ffectLst/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49724" y="9338867"/>
            <a:ext cx="271654" cy="317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</p:sldLayoutIdLst>
  <p:transition spd="med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1pPr>
      <a:lvl2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2pPr>
      <a:lvl3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3pPr>
      <a:lvl4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4pPr>
      <a:lvl5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5pPr>
      <a:lvl6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6pPr>
      <a:lvl7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7pPr>
      <a:lvl8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8pPr>
      <a:lvl9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333333"/>
          </a:solidFill>
          <a:uFillTx/>
          <a:latin typeface="+mn-lt"/>
          <a:ea typeface="+mn-ea"/>
          <a:cs typeface="+mn-cs"/>
          <a:sym typeface="Porto Sans"/>
        </a:defRPr>
      </a:lvl9pPr>
    </p:titleStyle>
    <p:bodyStyle>
      <a:lvl1pPr marL="380999" marR="0" indent="-380999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1pPr>
      <a:lvl2pPr marL="762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2pPr>
      <a:lvl3pPr marL="1143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3pPr>
      <a:lvl4pPr marL="1524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4pPr>
      <a:lvl5pPr marL="1905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5pPr>
      <a:lvl6pPr marL="2286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6pPr>
      <a:lvl7pPr marL="2667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00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7pPr>
      <a:lvl8pPr marL="3048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8pPr>
      <a:lvl9pPr marL="3429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333333"/>
          </a:solidFill>
          <a:uFillTx/>
          <a:latin typeface="Porto Sans Light"/>
          <a:ea typeface="Porto Sans Light"/>
          <a:cs typeface="Porto Sans Light"/>
          <a:sym typeface="Porto Sans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© Ano - Autor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© Ano - Autor</a:t>
            </a:r>
          </a:p>
        </p:txBody>
      </p:sp>
      <p:sp>
        <p:nvSpPr>
          <p:cNvPr id="132" name="Título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</a:t>
            </a:r>
          </a:p>
        </p:txBody>
      </p:sp>
      <p:sp>
        <p:nvSpPr>
          <p:cNvPr id="133" name="subtítulo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subtítulo</a:t>
            </a:r>
          </a:p>
        </p:txBody>
      </p:sp>
      <p:sp>
        <p:nvSpPr>
          <p:cNvPr id="6" name="Unidade Curricular">
            <a:extLst>
              <a:ext uri="{FF2B5EF4-FFF2-40B4-BE49-F238E27FC236}">
                <a16:creationId xmlns:a16="http://schemas.microsoft.com/office/drawing/2014/main" id="{5BC09058-4CD3-46B0-9D77-2C543DE8710E}"/>
              </a:ext>
            </a:extLst>
          </p:cNvPr>
          <p:cNvSpPr txBox="1"/>
          <p:nvPr/>
        </p:nvSpPr>
        <p:spPr>
          <a:xfrm>
            <a:off x="190500" y="184203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r"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 algn="l"/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a Imagem 4">
            <a:extLst>
              <a:ext uri="{FF2B5EF4-FFF2-40B4-BE49-F238E27FC236}">
                <a16:creationId xmlns:a16="http://schemas.microsoft.com/office/drawing/2014/main" id="{9AC6E5B3-4917-44D7-A6F9-6257765F69AF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9" b="27779"/>
          <a:stretch>
            <a:fillRect/>
          </a:stretch>
        </p:blipFill>
        <p:spPr/>
      </p:pic>
      <p:sp>
        <p:nvSpPr>
          <p:cNvPr id="137" name="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</a:t>
            </a:r>
          </a:p>
        </p:txBody>
      </p:sp>
      <p:sp>
        <p:nvSpPr>
          <p:cNvPr id="138" name="© Ano - Autor - Unidade Curricular"/>
          <p:cNvSpPr txBox="1"/>
          <p:nvPr/>
        </p:nvSpPr>
        <p:spPr>
          <a:xfrm>
            <a:off x="-1320800" y="584200"/>
            <a:ext cx="1160780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r>
              <a:rPr dirty="0"/>
              <a:t>© </a:t>
            </a:r>
            <a:r>
              <a:rPr dirty="0" err="1"/>
              <a:t>Ano</a:t>
            </a:r>
            <a:r>
              <a:rPr dirty="0"/>
              <a:t> - Autor - </a:t>
            </a:r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ópicos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Tópicos</a:t>
            </a:r>
          </a:p>
        </p:txBody>
      </p:sp>
      <p:sp>
        <p:nvSpPr>
          <p:cNvPr id="1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72712" y="9338867"/>
            <a:ext cx="209602" cy="317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42" name="Sumário | Índ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Sumário | Índice</a:t>
            </a:r>
          </a:p>
        </p:txBody>
      </p:sp>
      <p:sp>
        <p:nvSpPr>
          <p:cNvPr id="6" name="Unidade Curricular">
            <a:extLst>
              <a:ext uri="{FF2B5EF4-FFF2-40B4-BE49-F238E27FC236}">
                <a16:creationId xmlns:a16="http://schemas.microsoft.com/office/drawing/2014/main" id="{328CA910-B284-4DBC-986B-AC6DCF4B20D0}"/>
              </a:ext>
            </a:extLst>
          </p:cNvPr>
          <p:cNvSpPr txBox="1"/>
          <p:nvPr/>
        </p:nvSpPr>
        <p:spPr>
          <a:xfrm>
            <a:off x="190500" y="184203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r"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 algn="l"/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orpo de text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de texto</a:t>
            </a:r>
          </a:p>
        </p:txBody>
      </p:sp>
      <p:sp>
        <p:nvSpPr>
          <p:cNvPr id="146" name="Subtítulo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r>
              <a:t>Subtítulo</a:t>
            </a:r>
          </a:p>
        </p:txBody>
      </p:sp>
      <p:sp>
        <p:nvSpPr>
          <p:cNvPr id="147" name="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Título</a:t>
            </a:r>
          </a:p>
        </p:txBody>
      </p:sp>
      <p:sp>
        <p:nvSpPr>
          <p:cNvPr id="1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0127" y="9338867"/>
            <a:ext cx="210847" cy="317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7" name="Unidade Curricular">
            <a:extLst>
              <a:ext uri="{FF2B5EF4-FFF2-40B4-BE49-F238E27FC236}">
                <a16:creationId xmlns:a16="http://schemas.microsoft.com/office/drawing/2014/main" id="{32984E3F-68B6-40F9-8D11-D69AD4DFA40C}"/>
              </a:ext>
            </a:extLst>
          </p:cNvPr>
          <p:cNvSpPr txBox="1"/>
          <p:nvPr/>
        </p:nvSpPr>
        <p:spPr>
          <a:xfrm>
            <a:off x="190500" y="184203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r"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 algn="l"/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ítulo de Secçã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Secção</a:t>
            </a:r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0928" y="9338867"/>
            <a:ext cx="209246" cy="317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53" name="Unidade Curricular"/>
          <p:cNvSpPr txBox="1"/>
          <p:nvPr/>
        </p:nvSpPr>
        <p:spPr>
          <a:xfrm>
            <a:off x="190500" y="184203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r"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 algn="l"/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orpo de text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de texto</a:t>
            </a:r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79861" y="9338867"/>
            <a:ext cx="211380" cy="317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5" name="Unidade Curricular">
            <a:extLst>
              <a:ext uri="{FF2B5EF4-FFF2-40B4-BE49-F238E27FC236}">
                <a16:creationId xmlns:a16="http://schemas.microsoft.com/office/drawing/2014/main" id="{0E60126F-A88E-4184-B499-087D49633FEF}"/>
              </a:ext>
            </a:extLst>
          </p:cNvPr>
          <p:cNvSpPr txBox="1"/>
          <p:nvPr/>
        </p:nvSpPr>
        <p:spPr>
          <a:xfrm>
            <a:off x="190500" y="184203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r"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 algn="l"/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1895" b="1895"/>
          <a:stretch>
            <a:fillRect/>
          </a:stretch>
        </p:blipFill>
        <p:spPr>
          <a:xfrm>
            <a:off x="7446323" y="1238816"/>
            <a:ext cx="5236209" cy="7555757"/>
          </a:xfrm>
          <a:prstGeom prst="rect">
            <a:avLst/>
          </a:prstGeom>
        </p:spPr>
      </p:pic>
      <p:sp>
        <p:nvSpPr>
          <p:cNvPr id="160" name="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</a:t>
            </a:r>
          </a:p>
        </p:txBody>
      </p:sp>
      <p:sp>
        <p:nvSpPr>
          <p:cNvPr id="161" name="Subtítulo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r>
              <a:t>Subtítulo</a:t>
            </a:r>
          </a:p>
        </p:txBody>
      </p:sp>
      <p:sp>
        <p:nvSpPr>
          <p:cNvPr id="162" name="Corpo de texto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de texto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5462" y="9338867"/>
            <a:ext cx="200178" cy="317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8" name="Unidade Curricular">
            <a:extLst>
              <a:ext uri="{FF2B5EF4-FFF2-40B4-BE49-F238E27FC236}">
                <a16:creationId xmlns:a16="http://schemas.microsoft.com/office/drawing/2014/main" id="{43D2C6D0-6928-4502-A374-83E217373A2D}"/>
              </a:ext>
            </a:extLst>
          </p:cNvPr>
          <p:cNvSpPr txBox="1"/>
          <p:nvPr/>
        </p:nvSpPr>
        <p:spPr>
          <a:xfrm>
            <a:off x="190500" y="184203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r"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 algn="l"/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itação"/>
          <p:cNvSpPr txBox="1">
            <a:spLocks noGrp="1"/>
          </p:cNvSpPr>
          <p:nvPr>
            <p:ph type="body" sz="quarter" idx="1"/>
          </p:nvPr>
        </p:nvSpPr>
        <p:spPr>
          <a:xfrm>
            <a:off x="736600" y="4329633"/>
            <a:ext cx="11531600" cy="1094334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Citação</a:t>
            </a:r>
          </a:p>
        </p:txBody>
      </p:sp>
      <p:sp>
        <p:nvSpPr>
          <p:cNvPr id="167" name="Autoria"/>
          <p:cNvSpPr txBox="1">
            <a:spLocks noGrp="1"/>
          </p:cNvSpPr>
          <p:nvPr>
            <p:ph type="body" idx="13"/>
          </p:nvPr>
        </p:nvSpPr>
        <p:spPr>
          <a:xfrm>
            <a:off x="863600" y="5605120"/>
            <a:ext cx="11049000" cy="46106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Autoria</a:t>
            </a:r>
          </a:p>
        </p:txBody>
      </p:sp>
      <p:sp>
        <p:nvSpPr>
          <p:cNvPr id="1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94112" y="9338867"/>
            <a:ext cx="217603" cy="317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6" name="Unidade Curricular">
            <a:extLst>
              <a:ext uri="{FF2B5EF4-FFF2-40B4-BE49-F238E27FC236}">
                <a16:creationId xmlns:a16="http://schemas.microsoft.com/office/drawing/2014/main" id="{1FFE1E93-6DCE-4CEB-98C4-1B52272DAC63}"/>
              </a:ext>
            </a:extLst>
          </p:cNvPr>
          <p:cNvSpPr txBox="1"/>
          <p:nvPr/>
        </p:nvSpPr>
        <p:spPr>
          <a:xfrm>
            <a:off x="190500" y="184203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r" defTabSz="587022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 algn="l"/>
            <a:r>
              <a:rPr dirty="0" err="1"/>
              <a:t>Unidade</a:t>
            </a:r>
            <a:r>
              <a:rPr dirty="0"/>
              <a:t> Curricular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© Ano - Autoria - Unidade Curricular"/>
          <p:cNvSpPr txBox="1">
            <a:spLocks noGrp="1"/>
          </p:cNvSpPr>
          <p:nvPr>
            <p:ph type="body" sz="quarter" idx="4294967295"/>
          </p:nvPr>
        </p:nvSpPr>
        <p:spPr>
          <a:xfrm>
            <a:off x="698499" y="8247362"/>
            <a:ext cx="11607802" cy="713400"/>
          </a:xfrm>
          <a:prstGeom prst="rect">
            <a:avLst/>
          </a:prstGeom>
        </p:spPr>
        <p:txBody>
          <a:bodyPr numCol="1" spcCol="38100"/>
          <a:lstStyle>
            <a:lvl1pPr marL="0" indent="0" algn="ctr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r>
              <a:rPr dirty="0"/>
              <a:t>© </a:t>
            </a:r>
            <a:r>
              <a:rPr dirty="0" err="1"/>
              <a:t>Ano</a:t>
            </a:r>
            <a:r>
              <a:rPr dirty="0"/>
              <a:t> - </a:t>
            </a:r>
            <a:r>
              <a:rPr dirty="0" err="1"/>
              <a:t>Autoria</a:t>
            </a:r>
            <a:r>
              <a:rPr dirty="0"/>
              <a:t> - </a:t>
            </a:r>
            <a:r>
              <a:rPr dirty="0" err="1"/>
              <a:t>Unidade</a:t>
            </a:r>
            <a:r>
              <a:rPr dirty="0"/>
              <a:t> Curricular</a:t>
            </a:r>
          </a:p>
        </p:txBody>
      </p:sp>
      <p:pic>
        <p:nvPicPr>
          <p:cNvPr id="173" name="ESS CMYK-03.png" descr="ESS CMYK-03.png"/>
          <p:cNvPicPr>
            <a:picLocks noChangeAspect="1"/>
          </p:cNvPicPr>
          <p:nvPr/>
        </p:nvPicPr>
        <p:blipFill>
          <a:blip r:embed="rId2"/>
          <a:srcRect l="9837" t="34340" r="13448" b="28645"/>
          <a:stretch>
            <a:fillRect/>
          </a:stretch>
        </p:blipFill>
        <p:spPr>
          <a:xfrm>
            <a:off x="4026150" y="7405901"/>
            <a:ext cx="4952500" cy="671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333333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Porto Sans"/>
        <a:ea typeface="Porto Sans"/>
        <a:cs typeface="Porto Sans"/>
      </a:majorFont>
      <a:minorFont>
        <a:latin typeface="Porto Sans"/>
        <a:ea typeface="Porto Sans"/>
        <a:cs typeface="Porto Sans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12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333333"/>
            </a:solidFill>
            <a:effectLst/>
            <a:uFillTx/>
            <a:latin typeface="Porto Sans Light"/>
            <a:ea typeface="Porto Sans Light"/>
            <a:cs typeface="Porto Sans Light"/>
            <a:sym typeface="Porto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Porto Sans"/>
        <a:ea typeface="Porto Sans"/>
        <a:cs typeface="Porto Sans"/>
      </a:majorFont>
      <a:minorFont>
        <a:latin typeface="Porto Sans"/>
        <a:ea typeface="Porto Sans"/>
        <a:cs typeface="Porto Sans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12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333333"/>
            </a:solidFill>
            <a:effectLst/>
            <a:uFillTx/>
            <a:latin typeface="Porto Sans Light"/>
            <a:ea typeface="Porto Sans Light"/>
            <a:cs typeface="Porto Sans Light"/>
            <a:sym typeface="Porto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73519BFB3A9EA4F965FB1056D2DE73F" ma:contentTypeVersion="18" ma:contentTypeDescription="Criar um novo documento." ma:contentTypeScope="" ma:versionID="9add4acdfeb155c948996ea6d80dd865">
  <xsd:schema xmlns:xsd="http://www.w3.org/2001/XMLSchema" xmlns:xs="http://www.w3.org/2001/XMLSchema" xmlns:p="http://schemas.microsoft.com/office/2006/metadata/properties" xmlns:ns2="5776f643-7796-42dc-888a-7411ff711717" xmlns:ns3="25b9dcc5-e072-4ac9-baf0-d29c45e79b01" targetNamespace="http://schemas.microsoft.com/office/2006/metadata/properties" ma:root="true" ma:fieldsID="e67582c1b525018ea856185ef686b567" ns2:_="" ns3:_="">
    <xsd:import namespace="5776f643-7796-42dc-888a-7411ff711717"/>
    <xsd:import namespace="25b9dcc5-e072-4ac9-baf0-d29c45e79b0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76f643-7796-42dc-888a-7411ff71171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43bd022-c99e-42c5-881e-66198ada6d79}" ma:internalName="TaxCatchAll" ma:showField="CatchAllData" ma:web="5776f643-7796-42dc-888a-7411ff7117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b9dcc5-e072-4ac9-baf0-d29c45e79b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m" ma:readOnly="false" ma:fieldId="{5cf76f15-5ced-4ddc-b409-7134ff3c332f}" ma:taxonomyMulti="true" ma:sspId="1374c586-51ca-419d-b13a-551147e708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b9dcc5-e072-4ac9-baf0-d29c45e79b01">
      <Terms xmlns="http://schemas.microsoft.com/office/infopath/2007/PartnerControls"/>
    </lcf76f155ced4ddcb4097134ff3c332f>
    <TaxCatchAll xmlns="5776f643-7796-42dc-888a-7411ff711717" xsi:nil="true"/>
  </documentManagement>
</p:properties>
</file>

<file path=customXml/itemProps1.xml><?xml version="1.0" encoding="utf-8"?>
<ds:datastoreItem xmlns:ds="http://schemas.openxmlformats.org/officeDocument/2006/customXml" ds:itemID="{20921FDB-CEF0-4820-BFF5-077E79C604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76f643-7796-42dc-888a-7411ff711717"/>
    <ds:schemaRef ds:uri="25b9dcc5-e072-4ac9-baf0-d29c45e79b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6BF5A87-4A1F-42C7-A4A9-66FC2116CD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4AD07B-46BF-4D6C-AE60-43003632A4E6}">
  <ds:schemaRefs>
    <ds:schemaRef ds:uri="http://schemas.microsoft.com/office/2006/metadata/properties"/>
    <ds:schemaRef ds:uri="http://schemas.microsoft.com/office/infopath/2007/PartnerControls"/>
    <ds:schemaRef ds:uri="25b9dcc5-e072-4ac9-baf0-d29c45e79b01"/>
    <ds:schemaRef ds:uri="5776f643-7796-42dc-888a-7411ff71171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63</Words>
  <Application>Microsoft Macintosh PowerPoint</Application>
  <PresentationFormat>Custom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Neue</vt:lpstr>
      <vt:lpstr>Helvetica Neue Medium</vt:lpstr>
      <vt:lpstr>Porto Sans</vt:lpstr>
      <vt:lpstr>Porto Sans Light</vt:lpstr>
      <vt:lpstr>21_BasicWhite</vt:lpstr>
      <vt:lpstr>Título</vt:lpstr>
      <vt:lpstr>Título</vt:lpstr>
      <vt:lpstr>Sumário | Índice</vt:lpstr>
      <vt:lpstr>Título</vt:lpstr>
      <vt:lpstr>Título de Secção</vt:lpstr>
      <vt:lpstr>PowerPoint Presentation</vt:lpstr>
      <vt:lpstr>Título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cp:lastModifiedBy>Rita Pires de Lima e Guimarães</cp:lastModifiedBy>
  <cp:revision>4</cp:revision>
  <dcterms:modified xsi:type="dcterms:W3CDTF">2024-11-05T12:58:16Z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0x010100473519BFB3A9EA4F965FB1056D2DE73F</vt:lpwstr>
  </property>
</Properties>
</file>